
<file path=[Content_Types].xml><?xml version="1.0" encoding="utf-8"?>
<Types xmlns="http://schemas.openxmlformats.org/package/2006/content-types">
  <Default Extension="png" ContentType="image/png"/>
  <Default Extension="mov" ContentType="video/quicktime"/>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tiff" ContentType="image/tiff"/>
  <Default Extension="jpg" ContentType="image/jpeg"/>
  <Default Extension="mp4" ContentType="video/mp4"/>
  <Override PartName="/ppt/presentation.xml" ContentType="application/vnd.ms-powerpoint.slideshow.macroEnabled.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4069" r:id="rId1"/>
  </p:sldMasterIdLst>
  <p:notesMasterIdLst>
    <p:notesMasterId r:id="rId29"/>
  </p:notesMasterIdLst>
  <p:handoutMasterIdLst>
    <p:handoutMasterId r:id="rId30"/>
  </p:handoutMasterIdLst>
  <p:sldIdLst>
    <p:sldId id="594" r:id="rId2"/>
    <p:sldId id="579" r:id="rId3"/>
    <p:sldId id="595" r:id="rId4"/>
    <p:sldId id="581" r:id="rId5"/>
    <p:sldId id="582" r:id="rId6"/>
    <p:sldId id="583" r:id="rId7"/>
    <p:sldId id="584" r:id="rId8"/>
    <p:sldId id="585" r:id="rId9"/>
    <p:sldId id="586" r:id="rId10"/>
    <p:sldId id="587" r:id="rId11"/>
    <p:sldId id="588" r:id="rId12"/>
    <p:sldId id="589" r:id="rId13"/>
    <p:sldId id="362" r:id="rId14"/>
    <p:sldId id="560" r:id="rId15"/>
    <p:sldId id="580" r:id="rId16"/>
    <p:sldId id="564" r:id="rId17"/>
    <p:sldId id="565" r:id="rId18"/>
    <p:sldId id="566" r:id="rId19"/>
    <p:sldId id="567" r:id="rId20"/>
    <p:sldId id="611" r:id="rId21"/>
    <p:sldId id="614" r:id="rId22"/>
    <p:sldId id="600" r:id="rId23"/>
    <p:sldId id="601" r:id="rId24"/>
    <p:sldId id="573" r:id="rId25"/>
    <p:sldId id="419" r:id="rId26"/>
    <p:sldId id="549" r:id="rId27"/>
    <p:sldId id="602" r:id="rId28"/>
  </p:sldIdLst>
  <p:sldSz cx="9144000" cy="6858000" type="screen4x3"/>
  <p:notesSz cx="6858000" cy="9180513"/>
  <p:defaultTextStyle>
    <a:defPPr>
      <a:defRPr lang="en-US"/>
    </a:defPPr>
    <a:lvl1pPr algn="l" rtl="0" fontAlgn="base">
      <a:spcBef>
        <a:spcPct val="0"/>
      </a:spcBef>
      <a:spcAft>
        <a:spcPct val="0"/>
      </a:spcAft>
      <a:defRPr kern="1200">
        <a:solidFill>
          <a:schemeClr val="tx1"/>
        </a:solidFill>
        <a:latin typeface="Times" charset="0"/>
        <a:ea typeface="+mn-ea"/>
        <a:cs typeface="+mn-cs"/>
      </a:defRPr>
    </a:lvl1pPr>
    <a:lvl2pPr marL="457200" algn="l" rtl="0" fontAlgn="base">
      <a:spcBef>
        <a:spcPct val="0"/>
      </a:spcBef>
      <a:spcAft>
        <a:spcPct val="0"/>
      </a:spcAft>
      <a:defRPr kern="1200">
        <a:solidFill>
          <a:schemeClr val="tx1"/>
        </a:solidFill>
        <a:latin typeface="Times" charset="0"/>
        <a:ea typeface="+mn-ea"/>
        <a:cs typeface="+mn-cs"/>
      </a:defRPr>
    </a:lvl2pPr>
    <a:lvl3pPr marL="914400" algn="l" rtl="0" fontAlgn="base">
      <a:spcBef>
        <a:spcPct val="0"/>
      </a:spcBef>
      <a:spcAft>
        <a:spcPct val="0"/>
      </a:spcAft>
      <a:defRPr kern="1200">
        <a:solidFill>
          <a:schemeClr val="tx1"/>
        </a:solidFill>
        <a:latin typeface="Times" charset="0"/>
        <a:ea typeface="+mn-ea"/>
        <a:cs typeface="+mn-cs"/>
      </a:defRPr>
    </a:lvl3pPr>
    <a:lvl4pPr marL="1371600" algn="l" rtl="0" fontAlgn="base">
      <a:spcBef>
        <a:spcPct val="0"/>
      </a:spcBef>
      <a:spcAft>
        <a:spcPct val="0"/>
      </a:spcAft>
      <a:defRPr kern="1200">
        <a:solidFill>
          <a:schemeClr val="tx1"/>
        </a:solidFill>
        <a:latin typeface="Times" charset="0"/>
        <a:ea typeface="+mn-ea"/>
        <a:cs typeface="+mn-cs"/>
      </a:defRPr>
    </a:lvl4pPr>
    <a:lvl5pPr marL="1828800" algn="l" rtl="0" fontAlgn="base">
      <a:spcBef>
        <a:spcPct val="0"/>
      </a:spcBef>
      <a:spcAft>
        <a:spcPct val="0"/>
      </a:spcAft>
      <a:defRPr kern="1200">
        <a:solidFill>
          <a:schemeClr val="tx1"/>
        </a:solidFill>
        <a:latin typeface="Times" charset="0"/>
        <a:ea typeface="+mn-ea"/>
        <a:cs typeface="+mn-cs"/>
      </a:defRPr>
    </a:lvl5pPr>
    <a:lvl6pPr marL="2286000" algn="l" defTabSz="457200" rtl="0" eaLnBrk="1" latinLnBrk="0" hangingPunct="1">
      <a:defRPr kern="1200">
        <a:solidFill>
          <a:schemeClr val="tx1"/>
        </a:solidFill>
        <a:latin typeface="Times" charset="0"/>
        <a:ea typeface="+mn-ea"/>
        <a:cs typeface="+mn-cs"/>
      </a:defRPr>
    </a:lvl6pPr>
    <a:lvl7pPr marL="2743200" algn="l" defTabSz="457200" rtl="0" eaLnBrk="1" latinLnBrk="0" hangingPunct="1">
      <a:defRPr kern="1200">
        <a:solidFill>
          <a:schemeClr val="tx1"/>
        </a:solidFill>
        <a:latin typeface="Times" charset="0"/>
        <a:ea typeface="+mn-ea"/>
        <a:cs typeface="+mn-cs"/>
      </a:defRPr>
    </a:lvl7pPr>
    <a:lvl8pPr marL="3200400" algn="l" defTabSz="457200" rtl="0" eaLnBrk="1" latinLnBrk="0" hangingPunct="1">
      <a:defRPr kern="1200">
        <a:solidFill>
          <a:schemeClr val="tx1"/>
        </a:solidFill>
        <a:latin typeface="Times" charset="0"/>
        <a:ea typeface="+mn-ea"/>
        <a:cs typeface="+mn-cs"/>
      </a:defRPr>
    </a:lvl8pPr>
    <a:lvl9pPr marL="3657600" algn="l" defTabSz="457200" rtl="0" eaLnBrk="1" latinLnBrk="0" hangingPunct="1">
      <a:defRPr kern="1200">
        <a:solidFill>
          <a:schemeClr val="tx1"/>
        </a:solidFill>
        <a:latin typeface="Times"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91">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7701"/>
    <a:srgbClr val="E3B65C"/>
    <a:srgbClr val="FFCC66"/>
    <a:srgbClr val="FFDC77"/>
    <a:srgbClr val="006901"/>
    <a:srgbClr val="003F00"/>
    <a:srgbClr val="C30101"/>
    <a:srgbClr val="0000FF"/>
    <a:srgbClr val="000000"/>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751" autoAdjust="0"/>
    <p:restoredTop sz="95179" autoAdjust="0"/>
  </p:normalViewPr>
  <p:slideViewPr>
    <p:cSldViewPr>
      <p:cViewPr varScale="1">
        <p:scale>
          <a:sx n="91" d="100"/>
          <a:sy n="91" d="100"/>
        </p:scale>
        <p:origin x="832" y="1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76" d="100"/>
          <a:sy n="76" d="100"/>
        </p:scale>
        <p:origin x="-2520" y="-104"/>
      </p:cViewPr>
      <p:guideLst>
        <p:guide orient="horz" pos="2891"/>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02" name="Rectangle 2"/>
          <p:cNvSpPr>
            <a:spLocks noGrp="1" noChangeArrowheads="1"/>
          </p:cNvSpPr>
          <p:nvPr>
            <p:ph type="hdr" sz="quarter"/>
          </p:nvPr>
        </p:nvSpPr>
        <p:spPr bwMode="auto">
          <a:xfrm>
            <a:off x="0" y="0"/>
            <a:ext cx="2971800" cy="4587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atin typeface="Times" pitchFamily="-112" charset="0"/>
              </a:defRPr>
            </a:lvl1pPr>
          </a:lstStyle>
          <a:p>
            <a:pPr>
              <a:defRPr/>
            </a:pPr>
            <a:r>
              <a:rPr lang="en-US"/>
              <a:t>www.musiceducationconsultants.net/mmea2010</a:t>
            </a:r>
          </a:p>
        </p:txBody>
      </p:sp>
      <p:sp>
        <p:nvSpPr>
          <p:cNvPr id="51203" name="Rectangle 3"/>
          <p:cNvSpPr>
            <a:spLocks noGrp="1" noChangeArrowheads="1"/>
          </p:cNvSpPr>
          <p:nvPr>
            <p:ph type="dt" sz="quarter" idx="1"/>
          </p:nvPr>
        </p:nvSpPr>
        <p:spPr bwMode="auto">
          <a:xfrm>
            <a:off x="3884613" y="0"/>
            <a:ext cx="2971800" cy="4587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atin typeface="Times" pitchFamily="-112" charset="0"/>
              </a:defRPr>
            </a:lvl1pPr>
          </a:lstStyle>
          <a:p>
            <a:pPr>
              <a:defRPr/>
            </a:pPr>
            <a:fld id="{D8740342-88AF-394B-B732-DDB4ACA69DEA}" type="datetime1">
              <a:rPr lang="en-US"/>
              <a:pPr>
                <a:defRPr/>
              </a:pPr>
              <a:t>1/9/19</a:t>
            </a:fld>
            <a:endParaRPr lang="en-US"/>
          </a:p>
        </p:txBody>
      </p:sp>
      <p:sp>
        <p:nvSpPr>
          <p:cNvPr id="51204" name="Rectangle 4"/>
          <p:cNvSpPr>
            <a:spLocks noGrp="1" noChangeArrowheads="1"/>
          </p:cNvSpPr>
          <p:nvPr>
            <p:ph type="ftr" sz="quarter" idx="2"/>
          </p:nvPr>
        </p:nvSpPr>
        <p:spPr bwMode="auto">
          <a:xfrm>
            <a:off x="0" y="8720138"/>
            <a:ext cx="2971800" cy="4587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atin typeface="Times" pitchFamily="-112" charset="0"/>
              </a:defRPr>
            </a:lvl1pPr>
          </a:lstStyle>
          <a:p>
            <a:pPr>
              <a:defRPr/>
            </a:pPr>
            <a:endParaRPr lang="en-US"/>
          </a:p>
        </p:txBody>
      </p:sp>
      <p:sp>
        <p:nvSpPr>
          <p:cNvPr id="51205" name="Rectangle 5"/>
          <p:cNvSpPr>
            <a:spLocks noGrp="1" noChangeArrowheads="1"/>
          </p:cNvSpPr>
          <p:nvPr>
            <p:ph type="sldNum" sz="quarter" idx="3"/>
          </p:nvPr>
        </p:nvSpPr>
        <p:spPr bwMode="auto">
          <a:xfrm>
            <a:off x="3884613" y="8720138"/>
            <a:ext cx="2971800" cy="4587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atin typeface="Times" pitchFamily="-112" charset="0"/>
              </a:defRPr>
            </a:lvl1pPr>
          </a:lstStyle>
          <a:p>
            <a:pPr>
              <a:defRPr/>
            </a:pPr>
            <a:fld id="{CCD0701C-8767-7748-BB28-F52BB2FD03C1}" type="slidenum">
              <a:rPr lang="en-US"/>
              <a:pPr>
                <a:defRPr/>
              </a:pPr>
              <a:t>‹#›</a:t>
            </a:fld>
            <a:endParaRPr lang="en-US"/>
          </a:p>
        </p:txBody>
      </p:sp>
    </p:spTree>
    <p:extLst>
      <p:ext uri="{BB962C8B-B14F-4D97-AF65-F5344CB8AC3E}">
        <p14:creationId xmlns:p14="http://schemas.microsoft.com/office/powerpoint/2010/main" val="333784924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1746" name="Rectangle 2"/>
          <p:cNvSpPr>
            <a:spLocks noGrp="1" noChangeArrowheads="1"/>
          </p:cNvSpPr>
          <p:nvPr>
            <p:ph type="hdr" sz="quarter"/>
          </p:nvPr>
        </p:nvSpPr>
        <p:spPr bwMode="auto">
          <a:xfrm>
            <a:off x="0" y="0"/>
            <a:ext cx="2971800" cy="4587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atin typeface="Times" pitchFamily="-112" charset="0"/>
              </a:defRPr>
            </a:lvl1pPr>
          </a:lstStyle>
          <a:p>
            <a:pPr>
              <a:defRPr/>
            </a:pPr>
            <a:r>
              <a:rPr lang="en-US"/>
              <a:t>www.musiceducationconsultants.net/mmea2010</a:t>
            </a:r>
          </a:p>
        </p:txBody>
      </p:sp>
      <p:sp>
        <p:nvSpPr>
          <p:cNvPr id="31747" name="Rectangle 3"/>
          <p:cNvSpPr>
            <a:spLocks noGrp="1" noChangeArrowheads="1"/>
          </p:cNvSpPr>
          <p:nvPr>
            <p:ph type="dt" idx="1"/>
          </p:nvPr>
        </p:nvSpPr>
        <p:spPr bwMode="auto">
          <a:xfrm>
            <a:off x="3884613" y="0"/>
            <a:ext cx="2971800" cy="4587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atin typeface="Times" pitchFamily="-112" charset="0"/>
              </a:defRPr>
            </a:lvl1pPr>
          </a:lstStyle>
          <a:p>
            <a:pPr>
              <a:defRPr/>
            </a:pPr>
            <a:fld id="{B75A0A98-2420-AA46-97BE-521E26A34E3C}" type="datetime1">
              <a:rPr lang="en-US"/>
              <a:pPr>
                <a:defRPr/>
              </a:pPr>
              <a:t>1/9/19</a:t>
            </a:fld>
            <a:endParaRPr lang="en-US"/>
          </a:p>
        </p:txBody>
      </p:sp>
      <p:sp>
        <p:nvSpPr>
          <p:cNvPr id="18436" name="Rectangle 4"/>
          <p:cNvSpPr>
            <a:spLocks noGrp="1" noRot="1" noChangeAspect="1" noChangeArrowheads="1" noTextEdit="1"/>
          </p:cNvSpPr>
          <p:nvPr>
            <p:ph type="sldImg" idx="2"/>
          </p:nvPr>
        </p:nvSpPr>
        <p:spPr bwMode="auto">
          <a:xfrm>
            <a:off x="1135063" y="688975"/>
            <a:ext cx="4591050" cy="3441700"/>
          </a:xfrm>
          <a:prstGeom prst="rect">
            <a:avLst/>
          </a:prstGeom>
          <a:noFill/>
          <a:ln w="9525">
            <a:solidFill>
              <a:srgbClr val="000000"/>
            </a:solidFill>
            <a:miter lim="800000"/>
            <a:headEnd/>
            <a:tailEnd/>
          </a:ln>
        </p:spPr>
      </p:sp>
      <p:sp>
        <p:nvSpPr>
          <p:cNvPr id="31749" name="Rectangle 5"/>
          <p:cNvSpPr>
            <a:spLocks noGrp="1" noChangeArrowheads="1"/>
          </p:cNvSpPr>
          <p:nvPr>
            <p:ph type="body" sz="quarter" idx="3"/>
          </p:nvPr>
        </p:nvSpPr>
        <p:spPr bwMode="auto">
          <a:xfrm>
            <a:off x="685800" y="4360863"/>
            <a:ext cx="5486400" cy="41306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1750" name="Rectangle 6"/>
          <p:cNvSpPr>
            <a:spLocks noGrp="1" noChangeArrowheads="1"/>
          </p:cNvSpPr>
          <p:nvPr>
            <p:ph type="ftr" sz="quarter" idx="4"/>
          </p:nvPr>
        </p:nvSpPr>
        <p:spPr bwMode="auto">
          <a:xfrm>
            <a:off x="0" y="8720138"/>
            <a:ext cx="2971800" cy="4587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atin typeface="Times" pitchFamily="-112" charset="0"/>
              </a:defRPr>
            </a:lvl1pPr>
          </a:lstStyle>
          <a:p>
            <a:pPr>
              <a:defRPr/>
            </a:pPr>
            <a:endParaRPr lang="en-US"/>
          </a:p>
        </p:txBody>
      </p:sp>
      <p:sp>
        <p:nvSpPr>
          <p:cNvPr id="31751" name="Rectangle 7"/>
          <p:cNvSpPr>
            <a:spLocks noGrp="1" noChangeArrowheads="1"/>
          </p:cNvSpPr>
          <p:nvPr>
            <p:ph type="sldNum" sz="quarter" idx="5"/>
          </p:nvPr>
        </p:nvSpPr>
        <p:spPr bwMode="auto">
          <a:xfrm>
            <a:off x="3884613" y="8720138"/>
            <a:ext cx="2971800" cy="4587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atin typeface="Times" pitchFamily="-112" charset="0"/>
              </a:defRPr>
            </a:lvl1pPr>
          </a:lstStyle>
          <a:p>
            <a:pPr>
              <a:defRPr/>
            </a:pPr>
            <a:fld id="{B39AECCE-B0FE-4E46-839A-6B1EA38F78A6}" type="slidenum">
              <a:rPr lang="en-US"/>
              <a:pPr>
                <a:defRPr/>
              </a:pPr>
              <a:t>‹#›</a:t>
            </a:fld>
            <a:endParaRPr lang="en-US"/>
          </a:p>
        </p:txBody>
      </p:sp>
    </p:spTree>
    <p:extLst>
      <p:ext uri="{BB962C8B-B14F-4D97-AF65-F5344CB8AC3E}">
        <p14:creationId xmlns:p14="http://schemas.microsoft.com/office/powerpoint/2010/main" val="128107229"/>
      </p:ext>
    </p:extLst>
  </p:cSld>
  <p:clrMap bg1="lt1" tx1="dk1" bg2="lt2" tx2="dk2" accent1="accent1" accent2="accent2" accent3="accent3" accent4="accent4" accent5="accent5" accent6="accent6" hlink="hlink" folHlink="folHlink"/>
  <p:hf ftr="0" dt="0"/>
  <p:notesStyle>
    <a:lvl1pPr algn="l" rtl="0" eaLnBrk="0" fontAlgn="base" hangingPunct="0">
      <a:spcBef>
        <a:spcPct val="30000"/>
      </a:spcBef>
      <a:spcAft>
        <a:spcPct val="0"/>
      </a:spcAft>
      <a:defRPr sz="1200" kern="1200">
        <a:solidFill>
          <a:schemeClr val="tx1"/>
        </a:solidFill>
        <a:latin typeface="Times" charset="0"/>
        <a:ea typeface="ＭＳ Ｐゴシック" pitchFamily="-109" charset="-128"/>
        <a:cs typeface="ＭＳ Ｐゴシック" pitchFamily="-109" charset="-128"/>
      </a:defRPr>
    </a:lvl1pPr>
    <a:lvl2pPr marL="457200" algn="l" rtl="0" eaLnBrk="0" fontAlgn="base" hangingPunct="0">
      <a:spcBef>
        <a:spcPct val="30000"/>
      </a:spcBef>
      <a:spcAft>
        <a:spcPct val="0"/>
      </a:spcAft>
      <a:defRPr sz="1200" kern="1200">
        <a:solidFill>
          <a:schemeClr val="tx1"/>
        </a:solidFill>
        <a:latin typeface="Times" charset="0"/>
        <a:ea typeface="ＭＳ Ｐゴシック" pitchFamily="-112" charset="-128"/>
        <a:cs typeface="+mn-cs"/>
      </a:defRPr>
    </a:lvl2pPr>
    <a:lvl3pPr marL="914400" algn="l" rtl="0" eaLnBrk="0" fontAlgn="base" hangingPunct="0">
      <a:spcBef>
        <a:spcPct val="30000"/>
      </a:spcBef>
      <a:spcAft>
        <a:spcPct val="0"/>
      </a:spcAft>
      <a:defRPr sz="1200" kern="1200">
        <a:solidFill>
          <a:schemeClr val="tx1"/>
        </a:solidFill>
        <a:latin typeface="Times" charset="0"/>
        <a:ea typeface="ＭＳ Ｐゴシック" pitchFamily="-112" charset="-128"/>
        <a:cs typeface="+mn-cs"/>
      </a:defRPr>
    </a:lvl3pPr>
    <a:lvl4pPr marL="1371600" algn="l" rtl="0" eaLnBrk="0" fontAlgn="base" hangingPunct="0">
      <a:spcBef>
        <a:spcPct val="30000"/>
      </a:spcBef>
      <a:spcAft>
        <a:spcPct val="0"/>
      </a:spcAft>
      <a:defRPr sz="1200" kern="1200">
        <a:solidFill>
          <a:schemeClr val="tx1"/>
        </a:solidFill>
        <a:latin typeface="Times" charset="0"/>
        <a:ea typeface="ＭＳ Ｐゴシック" pitchFamily="-112" charset="-128"/>
        <a:cs typeface="+mn-cs"/>
      </a:defRPr>
    </a:lvl4pPr>
    <a:lvl5pPr marL="1828800" algn="l" rtl="0" eaLnBrk="0" fontAlgn="base" hangingPunct="0">
      <a:spcBef>
        <a:spcPct val="30000"/>
      </a:spcBef>
      <a:spcAft>
        <a:spcPct val="0"/>
      </a:spcAft>
      <a:defRPr sz="1200" kern="1200">
        <a:solidFill>
          <a:schemeClr val="tx1"/>
        </a:solidFill>
        <a:latin typeface="Times" charset="0"/>
        <a:ea typeface="ＭＳ Ｐゴシック" pitchFamily="-112"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hdr" sz="quarter"/>
          </p:nvPr>
        </p:nvSpPr>
        <p:spPr>
          <a:noFill/>
        </p:spPr>
        <p:txBody>
          <a:bodyPr/>
          <a:lstStyle/>
          <a:p>
            <a:r>
              <a:rPr lang="en-US">
                <a:latin typeface="Times" charset="0"/>
              </a:rPr>
              <a:t>www.musiceducationconsultants.net/mmea2010</a:t>
            </a:r>
          </a:p>
        </p:txBody>
      </p:sp>
      <p:sp>
        <p:nvSpPr>
          <p:cNvPr id="24579" name="Rectangle 7"/>
          <p:cNvSpPr>
            <a:spLocks noGrp="1" noChangeArrowheads="1"/>
          </p:cNvSpPr>
          <p:nvPr>
            <p:ph type="sldNum" sz="quarter" idx="5"/>
          </p:nvPr>
        </p:nvSpPr>
        <p:spPr>
          <a:noFill/>
        </p:spPr>
        <p:txBody>
          <a:bodyPr/>
          <a:lstStyle/>
          <a:p>
            <a:fld id="{2BDBE309-5900-684B-BE6C-FAAED50F57E5}" type="slidenum">
              <a:rPr lang="en-US">
                <a:latin typeface="Times" charset="0"/>
              </a:rPr>
              <a:pPr/>
              <a:t>1</a:t>
            </a:fld>
            <a:endParaRPr lang="en-US">
              <a:latin typeface="Times" charset="0"/>
            </a:endParaRPr>
          </a:p>
        </p:txBody>
      </p:sp>
      <p:sp>
        <p:nvSpPr>
          <p:cNvPr id="24580" name="Rectangle 2"/>
          <p:cNvSpPr>
            <a:spLocks noGrp="1" noRot="1" noChangeAspect="1" noChangeArrowheads="1" noTextEdit="1"/>
          </p:cNvSpPr>
          <p:nvPr>
            <p:ph type="sldImg"/>
          </p:nvPr>
        </p:nvSpPr>
        <p:spPr>
          <a:xfrm>
            <a:off x="1136650" y="688975"/>
            <a:ext cx="4587875" cy="3441700"/>
          </a:xfrm>
          <a:ln/>
        </p:spPr>
      </p:sp>
      <p:sp>
        <p:nvSpPr>
          <p:cNvPr id="24581" name="Rectangle 3"/>
          <p:cNvSpPr>
            <a:spLocks noGrp="1" noChangeArrowheads="1"/>
          </p:cNvSpPr>
          <p:nvPr>
            <p:ph type="body" idx="1"/>
          </p:nvPr>
        </p:nvSpPr>
        <p:spPr>
          <a:noFill/>
          <a:ln/>
        </p:spPr>
        <p:txBody>
          <a:bodyPr/>
          <a:lstStyle/>
          <a:p>
            <a:pPr eaLnBrk="1" hangingPunct="1"/>
            <a:endParaRPr lang="en-US">
              <a:ea typeface="ＭＳ Ｐゴシック" charset="-128"/>
              <a:cs typeface="ＭＳ Ｐゴシック"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hdr" sz="quarter"/>
          </p:nvPr>
        </p:nvSpPr>
        <p:spPr>
          <a:noFill/>
        </p:spPr>
        <p:txBody>
          <a:bodyPr/>
          <a:lstStyle/>
          <a:p>
            <a:r>
              <a:rPr lang="en-US">
                <a:latin typeface="Times" charset="0"/>
              </a:rPr>
              <a:t>www.musiceducationconsultants.net/mmea2010</a:t>
            </a:r>
          </a:p>
        </p:txBody>
      </p:sp>
      <p:sp>
        <p:nvSpPr>
          <p:cNvPr id="77827" name="Rectangle 7"/>
          <p:cNvSpPr>
            <a:spLocks noGrp="1" noChangeArrowheads="1"/>
          </p:cNvSpPr>
          <p:nvPr>
            <p:ph type="sldNum" sz="quarter" idx="5"/>
          </p:nvPr>
        </p:nvSpPr>
        <p:spPr>
          <a:noFill/>
        </p:spPr>
        <p:txBody>
          <a:bodyPr/>
          <a:lstStyle/>
          <a:p>
            <a:fld id="{070FF3CE-7206-C54C-B3FB-F0122E611A2A}" type="slidenum">
              <a:rPr lang="en-US">
                <a:latin typeface="Times" charset="0"/>
              </a:rPr>
              <a:pPr/>
              <a:t>10</a:t>
            </a:fld>
            <a:endParaRPr lang="en-US">
              <a:latin typeface="Times" charset="0"/>
            </a:endParaRPr>
          </a:p>
        </p:txBody>
      </p:sp>
      <p:sp>
        <p:nvSpPr>
          <p:cNvPr id="77828" name="Rectangle 1026"/>
          <p:cNvSpPr>
            <a:spLocks noGrp="1" noRot="1" noChangeAspect="1" noChangeArrowheads="1" noTextEdit="1"/>
          </p:cNvSpPr>
          <p:nvPr>
            <p:ph type="sldImg"/>
          </p:nvPr>
        </p:nvSpPr>
        <p:spPr>
          <a:xfrm>
            <a:off x="1136650" y="688975"/>
            <a:ext cx="4587875" cy="3441700"/>
          </a:xfrm>
          <a:ln/>
        </p:spPr>
      </p:sp>
      <p:sp>
        <p:nvSpPr>
          <p:cNvPr id="77829" name="Rectangle 1027"/>
          <p:cNvSpPr>
            <a:spLocks noGrp="1" noChangeArrowheads="1"/>
          </p:cNvSpPr>
          <p:nvPr>
            <p:ph type="body" idx="1"/>
          </p:nvPr>
        </p:nvSpPr>
        <p:spPr>
          <a:noFill/>
          <a:ln/>
        </p:spPr>
        <p:txBody>
          <a:bodyPr/>
          <a:lstStyle/>
          <a:p>
            <a:pPr eaLnBrk="1" hangingPunct="1"/>
            <a:endParaRPr lang="en-US">
              <a:ea typeface="ＭＳ Ｐゴシック" charset="-128"/>
              <a:cs typeface="ＭＳ Ｐゴシック" charset="-128"/>
            </a:endParaRPr>
          </a:p>
        </p:txBody>
      </p:sp>
    </p:spTree>
    <p:extLst>
      <p:ext uri="{BB962C8B-B14F-4D97-AF65-F5344CB8AC3E}">
        <p14:creationId xmlns:p14="http://schemas.microsoft.com/office/powerpoint/2010/main" val="32137866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hdr" sz="quarter"/>
          </p:nvPr>
        </p:nvSpPr>
        <p:spPr>
          <a:noFill/>
        </p:spPr>
        <p:txBody>
          <a:bodyPr/>
          <a:lstStyle/>
          <a:p>
            <a:r>
              <a:rPr lang="en-US">
                <a:latin typeface="Times" charset="0"/>
              </a:rPr>
              <a:t>www.musiceducationconsultants.net/mmea2010</a:t>
            </a:r>
          </a:p>
        </p:txBody>
      </p:sp>
      <p:sp>
        <p:nvSpPr>
          <p:cNvPr id="77827" name="Rectangle 7"/>
          <p:cNvSpPr>
            <a:spLocks noGrp="1" noChangeArrowheads="1"/>
          </p:cNvSpPr>
          <p:nvPr>
            <p:ph type="sldNum" sz="quarter" idx="5"/>
          </p:nvPr>
        </p:nvSpPr>
        <p:spPr>
          <a:noFill/>
        </p:spPr>
        <p:txBody>
          <a:bodyPr/>
          <a:lstStyle/>
          <a:p>
            <a:fld id="{070FF3CE-7206-C54C-B3FB-F0122E611A2A}" type="slidenum">
              <a:rPr lang="en-US">
                <a:latin typeface="Times" charset="0"/>
              </a:rPr>
              <a:pPr/>
              <a:t>11</a:t>
            </a:fld>
            <a:endParaRPr lang="en-US">
              <a:latin typeface="Times" charset="0"/>
            </a:endParaRPr>
          </a:p>
        </p:txBody>
      </p:sp>
      <p:sp>
        <p:nvSpPr>
          <p:cNvPr id="77828" name="Rectangle 1026"/>
          <p:cNvSpPr>
            <a:spLocks noGrp="1" noRot="1" noChangeAspect="1" noChangeArrowheads="1" noTextEdit="1"/>
          </p:cNvSpPr>
          <p:nvPr>
            <p:ph type="sldImg"/>
          </p:nvPr>
        </p:nvSpPr>
        <p:spPr>
          <a:xfrm>
            <a:off x="1136650" y="688975"/>
            <a:ext cx="4587875" cy="3441700"/>
          </a:xfrm>
          <a:ln/>
        </p:spPr>
      </p:sp>
      <p:sp>
        <p:nvSpPr>
          <p:cNvPr id="77829" name="Rectangle 1027"/>
          <p:cNvSpPr>
            <a:spLocks noGrp="1" noChangeArrowheads="1"/>
          </p:cNvSpPr>
          <p:nvPr>
            <p:ph type="body" idx="1"/>
          </p:nvPr>
        </p:nvSpPr>
        <p:spPr>
          <a:noFill/>
          <a:ln/>
        </p:spPr>
        <p:txBody>
          <a:bodyPr/>
          <a:lstStyle/>
          <a:p>
            <a:pPr eaLnBrk="1" hangingPunct="1"/>
            <a:endParaRPr lang="en-US">
              <a:ea typeface="ＭＳ Ｐゴシック" charset="-128"/>
              <a:cs typeface="ＭＳ Ｐゴシック" charset="-128"/>
            </a:endParaRPr>
          </a:p>
        </p:txBody>
      </p:sp>
    </p:spTree>
    <p:extLst>
      <p:ext uri="{BB962C8B-B14F-4D97-AF65-F5344CB8AC3E}">
        <p14:creationId xmlns:p14="http://schemas.microsoft.com/office/powerpoint/2010/main" val="32137866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hdr" sz="quarter"/>
          </p:nvPr>
        </p:nvSpPr>
        <p:spPr>
          <a:noFill/>
        </p:spPr>
        <p:txBody>
          <a:bodyPr/>
          <a:lstStyle/>
          <a:p>
            <a:r>
              <a:rPr lang="en-US">
                <a:latin typeface="Times" charset="0"/>
              </a:rPr>
              <a:t>www.musiceducationconsultants.net/mmea2010</a:t>
            </a:r>
          </a:p>
        </p:txBody>
      </p:sp>
      <p:sp>
        <p:nvSpPr>
          <p:cNvPr id="77827" name="Rectangle 7"/>
          <p:cNvSpPr>
            <a:spLocks noGrp="1" noChangeArrowheads="1"/>
          </p:cNvSpPr>
          <p:nvPr>
            <p:ph type="sldNum" sz="quarter" idx="5"/>
          </p:nvPr>
        </p:nvSpPr>
        <p:spPr>
          <a:noFill/>
        </p:spPr>
        <p:txBody>
          <a:bodyPr/>
          <a:lstStyle/>
          <a:p>
            <a:fld id="{070FF3CE-7206-C54C-B3FB-F0122E611A2A}" type="slidenum">
              <a:rPr lang="en-US">
                <a:latin typeface="Times" charset="0"/>
              </a:rPr>
              <a:pPr/>
              <a:t>12</a:t>
            </a:fld>
            <a:endParaRPr lang="en-US">
              <a:latin typeface="Times" charset="0"/>
            </a:endParaRPr>
          </a:p>
        </p:txBody>
      </p:sp>
      <p:sp>
        <p:nvSpPr>
          <p:cNvPr id="77828" name="Rectangle 1026"/>
          <p:cNvSpPr>
            <a:spLocks noGrp="1" noRot="1" noChangeAspect="1" noChangeArrowheads="1" noTextEdit="1"/>
          </p:cNvSpPr>
          <p:nvPr>
            <p:ph type="sldImg"/>
          </p:nvPr>
        </p:nvSpPr>
        <p:spPr>
          <a:xfrm>
            <a:off x="1136650" y="688975"/>
            <a:ext cx="4587875" cy="3441700"/>
          </a:xfrm>
          <a:ln/>
        </p:spPr>
      </p:sp>
      <p:sp>
        <p:nvSpPr>
          <p:cNvPr id="77829" name="Rectangle 1027"/>
          <p:cNvSpPr>
            <a:spLocks noGrp="1" noChangeArrowheads="1"/>
          </p:cNvSpPr>
          <p:nvPr>
            <p:ph type="body" idx="1"/>
          </p:nvPr>
        </p:nvSpPr>
        <p:spPr>
          <a:noFill/>
          <a:ln/>
        </p:spPr>
        <p:txBody>
          <a:bodyPr/>
          <a:lstStyle/>
          <a:p>
            <a:pPr eaLnBrk="1" hangingPunct="1"/>
            <a:endParaRPr lang="en-US">
              <a:ea typeface="ＭＳ Ｐゴシック" charset="-128"/>
              <a:cs typeface="ＭＳ Ｐゴシック" charset="-128"/>
            </a:endParaRPr>
          </a:p>
        </p:txBody>
      </p:sp>
    </p:spTree>
    <p:extLst>
      <p:ext uri="{BB962C8B-B14F-4D97-AF65-F5344CB8AC3E}">
        <p14:creationId xmlns:p14="http://schemas.microsoft.com/office/powerpoint/2010/main" val="32137866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hdr" sz="quarter"/>
          </p:nvPr>
        </p:nvSpPr>
        <p:spPr>
          <a:noFill/>
        </p:spPr>
        <p:txBody>
          <a:bodyPr/>
          <a:lstStyle/>
          <a:p>
            <a:r>
              <a:rPr lang="en-US">
                <a:latin typeface="Times" charset="0"/>
              </a:rPr>
              <a:t>www.musiceducationconsultants.net/mmea2010</a:t>
            </a:r>
          </a:p>
        </p:txBody>
      </p:sp>
      <p:sp>
        <p:nvSpPr>
          <p:cNvPr id="71683" name="Rectangle 2"/>
          <p:cNvSpPr>
            <a:spLocks noGrp="1" noRot="1" noChangeAspect="1" noChangeArrowheads="1" noTextEdit="1"/>
          </p:cNvSpPr>
          <p:nvPr>
            <p:ph type="sldImg"/>
          </p:nvPr>
        </p:nvSpPr>
        <p:spPr>
          <a:xfrm>
            <a:off x="1136650" y="688975"/>
            <a:ext cx="4587875" cy="3441700"/>
          </a:xfrm>
          <a:ln/>
        </p:spPr>
      </p:sp>
      <p:sp>
        <p:nvSpPr>
          <p:cNvPr id="71684" name="Rectangle 3"/>
          <p:cNvSpPr>
            <a:spLocks noGrp="1" noChangeArrowheads="1"/>
          </p:cNvSpPr>
          <p:nvPr>
            <p:ph type="body" idx="1"/>
          </p:nvPr>
        </p:nvSpPr>
        <p:spPr>
          <a:noFill/>
          <a:ln/>
        </p:spPr>
        <p:txBody>
          <a:bodyPr/>
          <a:lstStyle/>
          <a:p>
            <a:endParaRPr lang="en-US">
              <a:ea typeface="ＭＳ Ｐゴシック" charset="-128"/>
              <a:cs typeface="ＭＳ Ｐゴシック" charset="-128"/>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hdr" sz="quarter"/>
          </p:nvPr>
        </p:nvSpPr>
        <p:spPr>
          <a:noFill/>
        </p:spPr>
        <p:txBody>
          <a:bodyPr/>
          <a:lstStyle/>
          <a:p>
            <a:r>
              <a:rPr lang="en-US">
                <a:latin typeface="Times" charset="0"/>
              </a:rPr>
              <a:t>www.musiceducationconsultants.net/mmea2010</a:t>
            </a:r>
          </a:p>
        </p:txBody>
      </p:sp>
      <p:sp>
        <p:nvSpPr>
          <p:cNvPr id="75779" name="Rectangle 2"/>
          <p:cNvSpPr>
            <a:spLocks noGrp="1" noRot="1" noChangeAspect="1" noChangeArrowheads="1" noTextEdit="1"/>
          </p:cNvSpPr>
          <p:nvPr>
            <p:ph type="sldImg"/>
          </p:nvPr>
        </p:nvSpPr>
        <p:spPr>
          <a:xfrm>
            <a:off x="1136650" y="688975"/>
            <a:ext cx="4587875" cy="3441700"/>
          </a:xfrm>
          <a:ln/>
        </p:spPr>
      </p:sp>
      <p:sp>
        <p:nvSpPr>
          <p:cNvPr id="75780" name="Rectangle 3"/>
          <p:cNvSpPr>
            <a:spLocks noGrp="1" noChangeArrowheads="1"/>
          </p:cNvSpPr>
          <p:nvPr>
            <p:ph type="body" idx="1"/>
          </p:nvPr>
        </p:nvSpPr>
        <p:spPr>
          <a:noFill/>
          <a:ln/>
        </p:spPr>
        <p:txBody>
          <a:bodyPr/>
          <a:lstStyle/>
          <a:p>
            <a:endParaRPr lang="en-US">
              <a:ea typeface="ＭＳ Ｐゴシック" charset="-128"/>
              <a:cs typeface="ＭＳ Ｐゴシック" charset="-128"/>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hdr" sz="quarter"/>
          </p:nvPr>
        </p:nvSpPr>
        <p:spPr>
          <a:noFill/>
        </p:spPr>
        <p:txBody>
          <a:bodyPr/>
          <a:lstStyle/>
          <a:p>
            <a:r>
              <a:rPr lang="en-US">
                <a:latin typeface="Times" charset="0"/>
              </a:rPr>
              <a:t>www.musiceducationconsultants.net/mmea2010</a:t>
            </a:r>
          </a:p>
        </p:txBody>
      </p:sp>
      <p:sp>
        <p:nvSpPr>
          <p:cNvPr id="24579" name="Rectangle 7"/>
          <p:cNvSpPr>
            <a:spLocks noGrp="1" noChangeArrowheads="1"/>
          </p:cNvSpPr>
          <p:nvPr>
            <p:ph type="sldNum" sz="quarter" idx="5"/>
          </p:nvPr>
        </p:nvSpPr>
        <p:spPr>
          <a:noFill/>
        </p:spPr>
        <p:txBody>
          <a:bodyPr/>
          <a:lstStyle/>
          <a:p>
            <a:fld id="{2BDBE309-5900-684B-BE6C-FAAED50F57E5}" type="slidenum">
              <a:rPr lang="en-US">
                <a:latin typeface="Times" charset="0"/>
              </a:rPr>
              <a:pPr/>
              <a:t>15</a:t>
            </a:fld>
            <a:endParaRPr lang="en-US">
              <a:latin typeface="Times" charset="0"/>
            </a:endParaRPr>
          </a:p>
        </p:txBody>
      </p:sp>
      <p:sp>
        <p:nvSpPr>
          <p:cNvPr id="24580" name="Rectangle 2"/>
          <p:cNvSpPr>
            <a:spLocks noGrp="1" noRot="1" noChangeAspect="1" noChangeArrowheads="1" noTextEdit="1"/>
          </p:cNvSpPr>
          <p:nvPr>
            <p:ph type="sldImg"/>
          </p:nvPr>
        </p:nvSpPr>
        <p:spPr>
          <a:xfrm>
            <a:off x="1136650" y="688975"/>
            <a:ext cx="4587875" cy="3441700"/>
          </a:xfrm>
          <a:ln/>
        </p:spPr>
      </p:sp>
      <p:sp>
        <p:nvSpPr>
          <p:cNvPr id="24581" name="Rectangle 3"/>
          <p:cNvSpPr>
            <a:spLocks noGrp="1" noChangeArrowheads="1"/>
          </p:cNvSpPr>
          <p:nvPr>
            <p:ph type="body" idx="1"/>
          </p:nvPr>
        </p:nvSpPr>
        <p:spPr>
          <a:noFill/>
          <a:ln/>
        </p:spPr>
        <p:txBody>
          <a:bodyPr/>
          <a:lstStyle/>
          <a:p>
            <a:pPr eaLnBrk="1" hangingPunct="1"/>
            <a:endParaRPr lang="en-US">
              <a:ea typeface="ＭＳ Ｐゴシック" charset="-128"/>
              <a:cs typeface="ＭＳ Ｐゴシック" charset="-128"/>
            </a:endParaRPr>
          </a:p>
        </p:txBody>
      </p:sp>
    </p:spTree>
    <p:extLst>
      <p:ext uri="{BB962C8B-B14F-4D97-AF65-F5344CB8AC3E}">
        <p14:creationId xmlns:p14="http://schemas.microsoft.com/office/powerpoint/2010/main" val="16297318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hdr" sz="quarter"/>
          </p:nvPr>
        </p:nvSpPr>
        <p:spPr>
          <a:noFill/>
        </p:spPr>
        <p:txBody>
          <a:bodyPr/>
          <a:lstStyle/>
          <a:p>
            <a:r>
              <a:rPr lang="en-US">
                <a:latin typeface="Times" charset="0"/>
              </a:rPr>
              <a:t>www.musiceducationconsultants.net/mmea2010</a:t>
            </a:r>
          </a:p>
        </p:txBody>
      </p:sp>
      <p:sp>
        <p:nvSpPr>
          <p:cNvPr id="77827" name="Rectangle 7"/>
          <p:cNvSpPr>
            <a:spLocks noGrp="1" noChangeArrowheads="1"/>
          </p:cNvSpPr>
          <p:nvPr>
            <p:ph type="sldNum" sz="quarter" idx="5"/>
          </p:nvPr>
        </p:nvSpPr>
        <p:spPr>
          <a:noFill/>
        </p:spPr>
        <p:txBody>
          <a:bodyPr/>
          <a:lstStyle/>
          <a:p>
            <a:fld id="{070FF3CE-7206-C54C-B3FB-F0122E611A2A}" type="slidenum">
              <a:rPr lang="en-US">
                <a:latin typeface="Times" charset="0"/>
              </a:rPr>
              <a:pPr/>
              <a:t>16</a:t>
            </a:fld>
            <a:endParaRPr lang="en-US">
              <a:latin typeface="Times" charset="0"/>
            </a:endParaRPr>
          </a:p>
        </p:txBody>
      </p:sp>
      <p:sp>
        <p:nvSpPr>
          <p:cNvPr id="77828" name="Rectangle 1026"/>
          <p:cNvSpPr>
            <a:spLocks noGrp="1" noRot="1" noChangeAspect="1" noChangeArrowheads="1" noTextEdit="1"/>
          </p:cNvSpPr>
          <p:nvPr>
            <p:ph type="sldImg"/>
          </p:nvPr>
        </p:nvSpPr>
        <p:spPr>
          <a:xfrm>
            <a:off x="1136650" y="688975"/>
            <a:ext cx="4587875" cy="3441700"/>
          </a:xfrm>
          <a:ln/>
        </p:spPr>
      </p:sp>
      <p:sp>
        <p:nvSpPr>
          <p:cNvPr id="77829" name="Rectangle 1027"/>
          <p:cNvSpPr>
            <a:spLocks noGrp="1" noChangeArrowheads="1"/>
          </p:cNvSpPr>
          <p:nvPr>
            <p:ph type="body" idx="1"/>
          </p:nvPr>
        </p:nvSpPr>
        <p:spPr>
          <a:noFill/>
          <a:ln/>
        </p:spPr>
        <p:txBody>
          <a:bodyPr/>
          <a:lstStyle/>
          <a:p>
            <a:pPr eaLnBrk="1" hangingPunct="1"/>
            <a:endParaRPr lang="en-US">
              <a:ea typeface="ＭＳ Ｐゴシック" charset="-128"/>
              <a:cs typeface="ＭＳ Ｐゴシック" charset="-128"/>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hdr" sz="quarter"/>
          </p:nvPr>
        </p:nvSpPr>
        <p:spPr>
          <a:noFill/>
        </p:spPr>
        <p:txBody>
          <a:bodyPr/>
          <a:lstStyle/>
          <a:p>
            <a:r>
              <a:rPr lang="en-US">
                <a:latin typeface="Times" charset="0"/>
              </a:rPr>
              <a:t>www.musiceducationconsultants.net/mmea2010</a:t>
            </a:r>
          </a:p>
        </p:txBody>
      </p:sp>
      <p:sp>
        <p:nvSpPr>
          <p:cNvPr id="77827" name="Rectangle 7"/>
          <p:cNvSpPr>
            <a:spLocks noGrp="1" noChangeArrowheads="1"/>
          </p:cNvSpPr>
          <p:nvPr>
            <p:ph type="sldNum" sz="quarter" idx="5"/>
          </p:nvPr>
        </p:nvSpPr>
        <p:spPr>
          <a:noFill/>
        </p:spPr>
        <p:txBody>
          <a:bodyPr/>
          <a:lstStyle/>
          <a:p>
            <a:fld id="{070FF3CE-7206-C54C-B3FB-F0122E611A2A}" type="slidenum">
              <a:rPr lang="en-US">
                <a:latin typeface="Times" charset="0"/>
              </a:rPr>
              <a:pPr/>
              <a:t>17</a:t>
            </a:fld>
            <a:endParaRPr lang="en-US">
              <a:latin typeface="Times" charset="0"/>
            </a:endParaRPr>
          </a:p>
        </p:txBody>
      </p:sp>
      <p:sp>
        <p:nvSpPr>
          <p:cNvPr id="77828" name="Rectangle 1026"/>
          <p:cNvSpPr>
            <a:spLocks noGrp="1" noRot="1" noChangeAspect="1" noChangeArrowheads="1" noTextEdit="1"/>
          </p:cNvSpPr>
          <p:nvPr>
            <p:ph type="sldImg"/>
          </p:nvPr>
        </p:nvSpPr>
        <p:spPr>
          <a:xfrm>
            <a:off x="1136650" y="688975"/>
            <a:ext cx="4587875" cy="3441700"/>
          </a:xfrm>
          <a:ln/>
        </p:spPr>
      </p:sp>
      <p:sp>
        <p:nvSpPr>
          <p:cNvPr id="77829" name="Rectangle 1027"/>
          <p:cNvSpPr>
            <a:spLocks noGrp="1" noChangeArrowheads="1"/>
          </p:cNvSpPr>
          <p:nvPr>
            <p:ph type="body" idx="1"/>
          </p:nvPr>
        </p:nvSpPr>
        <p:spPr>
          <a:noFill/>
          <a:ln/>
        </p:spPr>
        <p:txBody>
          <a:bodyPr/>
          <a:lstStyle/>
          <a:p>
            <a:pPr eaLnBrk="1" hangingPunct="1"/>
            <a:endParaRPr lang="en-US">
              <a:ea typeface="ＭＳ Ｐゴシック" charset="-128"/>
              <a:cs typeface="ＭＳ Ｐゴシック" charset="-128"/>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hdr" sz="quarter"/>
          </p:nvPr>
        </p:nvSpPr>
        <p:spPr>
          <a:noFill/>
        </p:spPr>
        <p:txBody>
          <a:bodyPr/>
          <a:lstStyle/>
          <a:p>
            <a:r>
              <a:rPr lang="en-US">
                <a:latin typeface="Times" charset="0"/>
              </a:rPr>
              <a:t>www.musiceducationconsultants.net/mmea2010</a:t>
            </a:r>
          </a:p>
        </p:txBody>
      </p:sp>
      <p:sp>
        <p:nvSpPr>
          <p:cNvPr id="77827" name="Rectangle 7"/>
          <p:cNvSpPr>
            <a:spLocks noGrp="1" noChangeArrowheads="1"/>
          </p:cNvSpPr>
          <p:nvPr>
            <p:ph type="sldNum" sz="quarter" idx="5"/>
          </p:nvPr>
        </p:nvSpPr>
        <p:spPr>
          <a:noFill/>
        </p:spPr>
        <p:txBody>
          <a:bodyPr/>
          <a:lstStyle/>
          <a:p>
            <a:fld id="{070FF3CE-7206-C54C-B3FB-F0122E611A2A}" type="slidenum">
              <a:rPr lang="en-US">
                <a:latin typeface="Times" charset="0"/>
              </a:rPr>
              <a:pPr/>
              <a:t>18</a:t>
            </a:fld>
            <a:endParaRPr lang="en-US">
              <a:latin typeface="Times" charset="0"/>
            </a:endParaRPr>
          </a:p>
        </p:txBody>
      </p:sp>
      <p:sp>
        <p:nvSpPr>
          <p:cNvPr id="77828" name="Rectangle 1026"/>
          <p:cNvSpPr>
            <a:spLocks noGrp="1" noRot="1" noChangeAspect="1" noChangeArrowheads="1" noTextEdit="1"/>
          </p:cNvSpPr>
          <p:nvPr>
            <p:ph type="sldImg"/>
          </p:nvPr>
        </p:nvSpPr>
        <p:spPr>
          <a:xfrm>
            <a:off x="1136650" y="688975"/>
            <a:ext cx="4587875" cy="3441700"/>
          </a:xfrm>
          <a:ln/>
        </p:spPr>
      </p:sp>
      <p:sp>
        <p:nvSpPr>
          <p:cNvPr id="77829" name="Rectangle 1027"/>
          <p:cNvSpPr>
            <a:spLocks noGrp="1" noChangeArrowheads="1"/>
          </p:cNvSpPr>
          <p:nvPr>
            <p:ph type="body" idx="1"/>
          </p:nvPr>
        </p:nvSpPr>
        <p:spPr>
          <a:noFill/>
          <a:ln/>
        </p:spPr>
        <p:txBody>
          <a:bodyPr/>
          <a:lstStyle/>
          <a:p>
            <a:pPr eaLnBrk="1" hangingPunct="1"/>
            <a:endParaRPr lang="en-US">
              <a:ea typeface="ＭＳ Ｐゴシック" charset="-128"/>
              <a:cs typeface="ＭＳ Ｐゴシック" charset="-128"/>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hdr" sz="quarter"/>
          </p:nvPr>
        </p:nvSpPr>
        <p:spPr>
          <a:noFill/>
        </p:spPr>
        <p:txBody>
          <a:bodyPr/>
          <a:lstStyle/>
          <a:p>
            <a:r>
              <a:rPr lang="en-US">
                <a:latin typeface="Times" charset="0"/>
              </a:rPr>
              <a:t>www.musiceducationconsultants.net/mmea2010</a:t>
            </a:r>
          </a:p>
        </p:txBody>
      </p:sp>
      <p:sp>
        <p:nvSpPr>
          <p:cNvPr id="77827" name="Rectangle 7"/>
          <p:cNvSpPr>
            <a:spLocks noGrp="1" noChangeArrowheads="1"/>
          </p:cNvSpPr>
          <p:nvPr>
            <p:ph type="sldNum" sz="quarter" idx="5"/>
          </p:nvPr>
        </p:nvSpPr>
        <p:spPr>
          <a:noFill/>
        </p:spPr>
        <p:txBody>
          <a:bodyPr/>
          <a:lstStyle/>
          <a:p>
            <a:fld id="{070FF3CE-7206-C54C-B3FB-F0122E611A2A}" type="slidenum">
              <a:rPr lang="en-US">
                <a:latin typeface="Times" charset="0"/>
              </a:rPr>
              <a:pPr/>
              <a:t>19</a:t>
            </a:fld>
            <a:endParaRPr lang="en-US">
              <a:latin typeface="Times" charset="0"/>
            </a:endParaRPr>
          </a:p>
        </p:txBody>
      </p:sp>
      <p:sp>
        <p:nvSpPr>
          <p:cNvPr id="77828" name="Rectangle 1026"/>
          <p:cNvSpPr>
            <a:spLocks noGrp="1" noRot="1" noChangeAspect="1" noChangeArrowheads="1" noTextEdit="1"/>
          </p:cNvSpPr>
          <p:nvPr>
            <p:ph type="sldImg"/>
          </p:nvPr>
        </p:nvSpPr>
        <p:spPr>
          <a:xfrm>
            <a:off x="1136650" y="688975"/>
            <a:ext cx="4587875" cy="3441700"/>
          </a:xfrm>
          <a:ln/>
        </p:spPr>
      </p:sp>
      <p:sp>
        <p:nvSpPr>
          <p:cNvPr id="77829" name="Rectangle 1027"/>
          <p:cNvSpPr>
            <a:spLocks noGrp="1" noChangeArrowheads="1"/>
          </p:cNvSpPr>
          <p:nvPr>
            <p:ph type="body" idx="1"/>
          </p:nvPr>
        </p:nvSpPr>
        <p:spPr>
          <a:noFill/>
          <a:ln/>
        </p:spPr>
        <p:txBody>
          <a:bodyPr/>
          <a:lstStyle/>
          <a:p>
            <a:pPr eaLnBrk="1" hangingPunct="1"/>
            <a:endParaRPr lang="en-US">
              <a:ea typeface="ＭＳ Ｐゴシック" charset="-128"/>
              <a:cs typeface="ＭＳ Ｐゴシック"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36650" y="688975"/>
            <a:ext cx="4587875" cy="3441700"/>
          </a:xfrm>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pPr>
              <a:defRPr/>
            </a:pPr>
            <a:r>
              <a:rPr lang="en-US"/>
              <a:t>www.musiceducationconsultants.net/mmea2010</a:t>
            </a:r>
          </a:p>
        </p:txBody>
      </p:sp>
      <p:sp>
        <p:nvSpPr>
          <p:cNvPr id="5" name="Slide Number Placeholder 4"/>
          <p:cNvSpPr>
            <a:spLocks noGrp="1"/>
          </p:cNvSpPr>
          <p:nvPr>
            <p:ph type="sldNum" sz="quarter" idx="11"/>
          </p:nvPr>
        </p:nvSpPr>
        <p:spPr/>
        <p:txBody>
          <a:bodyPr/>
          <a:lstStyle/>
          <a:p>
            <a:pPr>
              <a:defRPr/>
            </a:pPr>
            <a:fld id="{B39AECCE-B0FE-4E46-839A-6B1EA38F78A6}" type="slidenum">
              <a:rPr lang="en-US" smtClean="0"/>
              <a:pPr>
                <a:defRPr/>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hdr" sz="quarter"/>
          </p:nvPr>
        </p:nvSpPr>
        <p:spPr>
          <a:noFill/>
        </p:spPr>
        <p:txBody>
          <a:bodyPr/>
          <a:lstStyle/>
          <a:p>
            <a:r>
              <a:rPr lang="en-US">
                <a:latin typeface="Times" charset="0"/>
              </a:rPr>
              <a:t>www.musiceducationconsultants.net/mmea2010</a:t>
            </a:r>
          </a:p>
        </p:txBody>
      </p:sp>
      <p:sp>
        <p:nvSpPr>
          <p:cNvPr id="77827" name="Rectangle 7"/>
          <p:cNvSpPr>
            <a:spLocks noGrp="1" noChangeArrowheads="1"/>
          </p:cNvSpPr>
          <p:nvPr>
            <p:ph type="sldNum" sz="quarter" idx="5"/>
          </p:nvPr>
        </p:nvSpPr>
        <p:spPr>
          <a:noFill/>
        </p:spPr>
        <p:txBody>
          <a:bodyPr/>
          <a:lstStyle/>
          <a:p>
            <a:fld id="{070FF3CE-7206-C54C-B3FB-F0122E611A2A}" type="slidenum">
              <a:rPr lang="en-US">
                <a:latin typeface="Times" charset="0"/>
              </a:rPr>
              <a:pPr/>
              <a:t>20</a:t>
            </a:fld>
            <a:endParaRPr lang="en-US">
              <a:latin typeface="Times" charset="0"/>
            </a:endParaRPr>
          </a:p>
        </p:txBody>
      </p:sp>
      <p:sp>
        <p:nvSpPr>
          <p:cNvPr id="77828" name="Rectangle 1026"/>
          <p:cNvSpPr>
            <a:spLocks noGrp="1" noRot="1" noChangeAspect="1" noChangeArrowheads="1" noTextEdit="1"/>
          </p:cNvSpPr>
          <p:nvPr>
            <p:ph type="sldImg"/>
          </p:nvPr>
        </p:nvSpPr>
        <p:spPr>
          <a:xfrm>
            <a:off x="1136650" y="688975"/>
            <a:ext cx="4587875" cy="3441700"/>
          </a:xfrm>
          <a:ln/>
        </p:spPr>
      </p:sp>
      <p:sp>
        <p:nvSpPr>
          <p:cNvPr id="77829" name="Rectangle 1027"/>
          <p:cNvSpPr>
            <a:spLocks noGrp="1" noChangeArrowheads="1"/>
          </p:cNvSpPr>
          <p:nvPr>
            <p:ph type="body" idx="1"/>
          </p:nvPr>
        </p:nvSpPr>
        <p:spPr>
          <a:noFill/>
          <a:ln/>
        </p:spPr>
        <p:txBody>
          <a:bodyPr/>
          <a:lstStyle/>
          <a:p>
            <a:pPr eaLnBrk="1" hangingPunct="1"/>
            <a:endParaRPr lang="en-US">
              <a:ea typeface="ＭＳ Ｐゴシック" charset="-128"/>
              <a:cs typeface="ＭＳ Ｐゴシック" charset="-128"/>
            </a:endParaRPr>
          </a:p>
        </p:txBody>
      </p:sp>
    </p:spTree>
    <p:extLst>
      <p:ext uri="{BB962C8B-B14F-4D97-AF65-F5344CB8AC3E}">
        <p14:creationId xmlns:p14="http://schemas.microsoft.com/office/powerpoint/2010/main" val="37731413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hdr" sz="quarter"/>
          </p:nvPr>
        </p:nvSpPr>
        <p:spPr>
          <a:noFill/>
        </p:spPr>
        <p:txBody>
          <a:bodyPr/>
          <a:lstStyle/>
          <a:p>
            <a:r>
              <a:rPr lang="en-US">
                <a:latin typeface="Times" charset="0"/>
              </a:rPr>
              <a:t>www.musiceducationconsultants.net/mmea2010</a:t>
            </a:r>
          </a:p>
        </p:txBody>
      </p:sp>
      <p:sp>
        <p:nvSpPr>
          <p:cNvPr id="77827" name="Rectangle 7"/>
          <p:cNvSpPr>
            <a:spLocks noGrp="1" noChangeArrowheads="1"/>
          </p:cNvSpPr>
          <p:nvPr>
            <p:ph type="sldNum" sz="quarter" idx="5"/>
          </p:nvPr>
        </p:nvSpPr>
        <p:spPr>
          <a:noFill/>
        </p:spPr>
        <p:txBody>
          <a:bodyPr/>
          <a:lstStyle/>
          <a:p>
            <a:fld id="{070FF3CE-7206-C54C-B3FB-F0122E611A2A}" type="slidenum">
              <a:rPr lang="en-US">
                <a:latin typeface="Times" charset="0"/>
              </a:rPr>
              <a:pPr/>
              <a:t>21</a:t>
            </a:fld>
            <a:endParaRPr lang="en-US">
              <a:latin typeface="Times" charset="0"/>
            </a:endParaRPr>
          </a:p>
        </p:txBody>
      </p:sp>
      <p:sp>
        <p:nvSpPr>
          <p:cNvPr id="77828" name="Rectangle 1026"/>
          <p:cNvSpPr>
            <a:spLocks noGrp="1" noRot="1" noChangeAspect="1" noChangeArrowheads="1" noTextEdit="1"/>
          </p:cNvSpPr>
          <p:nvPr>
            <p:ph type="sldImg"/>
          </p:nvPr>
        </p:nvSpPr>
        <p:spPr>
          <a:xfrm>
            <a:off x="1136650" y="688975"/>
            <a:ext cx="4587875" cy="3441700"/>
          </a:xfrm>
          <a:ln/>
        </p:spPr>
      </p:sp>
      <p:sp>
        <p:nvSpPr>
          <p:cNvPr id="77829" name="Rectangle 1027"/>
          <p:cNvSpPr>
            <a:spLocks noGrp="1" noChangeArrowheads="1"/>
          </p:cNvSpPr>
          <p:nvPr>
            <p:ph type="body" idx="1"/>
          </p:nvPr>
        </p:nvSpPr>
        <p:spPr>
          <a:noFill/>
          <a:ln/>
        </p:spPr>
        <p:txBody>
          <a:bodyPr/>
          <a:lstStyle/>
          <a:p>
            <a:pPr eaLnBrk="1" hangingPunct="1"/>
            <a:endParaRPr lang="en-US">
              <a:ea typeface="ＭＳ Ｐゴシック" charset="-128"/>
              <a:cs typeface="ＭＳ Ｐゴシック" charset="-128"/>
            </a:endParaRPr>
          </a:p>
        </p:txBody>
      </p:sp>
    </p:spTree>
    <p:extLst>
      <p:ext uri="{BB962C8B-B14F-4D97-AF65-F5344CB8AC3E}">
        <p14:creationId xmlns:p14="http://schemas.microsoft.com/office/powerpoint/2010/main" val="4153508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hdr" sz="quarter"/>
          </p:nvPr>
        </p:nvSpPr>
        <p:spPr>
          <a:noFill/>
        </p:spPr>
        <p:txBody>
          <a:bodyPr/>
          <a:lstStyle/>
          <a:p>
            <a:r>
              <a:rPr lang="en-US">
                <a:latin typeface="Times" charset="0"/>
              </a:rPr>
              <a:t>www.musiceducationconsultants.net/mmea2010</a:t>
            </a:r>
          </a:p>
        </p:txBody>
      </p:sp>
      <p:sp>
        <p:nvSpPr>
          <p:cNvPr id="77827" name="Rectangle 7"/>
          <p:cNvSpPr>
            <a:spLocks noGrp="1" noChangeArrowheads="1"/>
          </p:cNvSpPr>
          <p:nvPr>
            <p:ph type="sldNum" sz="quarter" idx="5"/>
          </p:nvPr>
        </p:nvSpPr>
        <p:spPr>
          <a:noFill/>
        </p:spPr>
        <p:txBody>
          <a:bodyPr/>
          <a:lstStyle/>
          <a:p>
            <a:fld id="{070FF3CE-7206-C54C-B3FB-F0122E611A2A}" type="slidenum">
              <a:rPr lang="en-US">
                <a:latin typeface="Times" charset="0"/>
              </a:rPr>
              <a:pPr/>
              <a:t>22</a:t>
            </a:fld>
            <a:endParaRPr lang="en-US">
              <a:latin typeface="Times" charset="0"/>
            </a:endParaRPr>
          </a:p>
        </p:txBody>
      </p:sp>
      <p:sp>
        <p:nvSpPr>
          <p:cNvPr id="77828" name="Rectangle 1026"/>
          <p:cNvSpPr>
            <a:spLocks noGrp="1" noRot="1" noChangeAspect="1" noChangeArrowheads="1" noTextEdit="1"/>
          </p:cNvSpPr>
          <p:nvPr>
            <p:ph type="sldImg"/>
          </p:nvPr>
        </p:nvSpPr>
        <p:spPr>
          <a:xfrm>
            <a:off x="1136650" y="688975"/>
            <a:ext cx="4587875" cy="3441700"/>
          </a:xfrm>
          <a:ln/>
        </p:spPr>
      </p:sp>
      <p:sp>
        <p:nvSpPr>
          <p:cNvPr id="77829" name="Rectangle 1027"/>
          <p:cNvSpPr>
            <a:spLocks noGrp="1" noChangeArrowheads="1"/>
          </p:cNvSpPr>
          <p:nvPr>
            <p:ph type="body" idx="1"/>
          </p:nvPr>
        </p:nvSpPr>
        <p:spPr>
          <a:noFill/>
          <a:ln/>
        </p:spPr>
        <p:txBody>
          <a:bodyPr/>
          <a:lstStyle/>
          <a:p>
            <a:pPr eaLnBrk="1" hangingPunct="1"/>
            <a:endParaRPr lang="en-US">
              <a:ea typeface="ＭＳ Ｐゴシック" charset="-128"/>
              <a:cs typeface="ＭＳ Ｐゴシック" charset="-128"/>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hdr" sz="quarter"/>
          </p:nvPr>
        </p:nvSpPr>
        <p:spPr>
          <a:noFill/>
        </p:spPr>
        <p:txBody>
          <a:bodyPr/>
          <a:lstStyle/>
          <a:p>
            <a:r>
              <a:rPr lang="en-US">
                <a:latin typeface="Times" charset="0"/>
              </a:rPr>
              <a:t>www.musiceducationconsultants.net/mmea2010</a:t>
            </a:r>
          </a:p>
        </p:txBody>
      </p:sp>
      <p:sp>
        <p:nvSpPr>
          <p:cNvPr id="77827" name="Rectangle 7"/>
          <p:cNvSpPr>
            <a:spLocks noGrp="1" noChangeArrowheads="1"/>
          </p:cNvSpPr>
          <p:nvPr>
            <p:ph type="sldNum" sz="quarter" idx="5"/>
          </p:nvPr>
        </p:nvSpPr>
        <p:spPr>
          <a:noFill/>
        </p:spPr>
        <p:txBody>
          <a:bodyPr/>
          <a:lstStyle/>
          <a:p>
            <a:fld id="{070FF3CE-7206-C54C-B3FB-F0122E611A2A}" type="slidenum">
              <a:rPr lang="en-US">
                <a:latin typeface="Times" charset="0"/>
              </a:rPr>
              <a:pPr/>
              <a:t>23</a:t>
            </a:fld>
            <a:endParaRPr lang="en-US">
              <a:latin typeface="Times" charset="0"/>
            </a:endParaRPr>
          </a:p>
        </p:txBody>
      </p:sp>
      <p:sp>
        <p:nvSpPr>
          <p:cNvPr id="77828" name="Rectangle 1026"/>
          <p:cNvSpPr>
            <a:spLocks noGrp="1" noRot="1" noChangeAspect="1" noChangeArrowheads="1" noTextEdit="1"/>
          </p:cNvSpPr>
          <p:nvPr>
            <p:ph type="sldImg"/>
          </p:nvPr>
        </p:nvSpPr>
        <p:spPr>
          <a:xfrm>
            <a:off x="1136650" y="688975"/>
            <a:ext cx="4587875" cy="3441700"/>
          </a:xfrm>
          <a:ln/>
        </p:spPr>
      </p:sp>
      <p:sp>
        <p:nvSpPr>
          <p:cNvPr id="77829" name="Rectangle 1027"/>
          <p:cNvSpPr>
            <a:spLocks noGrp="1" noChangeArrowheads="1"/>
          </p:cNvSpPr>
          <p:nvPr>
            <p:ph type="body" idx="1"/>
          </p:nvPr>
        </p:nvSpPr>
        <p:spPr>
          <a:noFill/>
          <a:ln/>
        </p:spPr>
        <p:txBody>
          <a:bodyPr/>
          <a:lstStyle/>
          <a:p>
            <a:pPr eaLnBrk="1" hangingPunct="1"/>
            <a:endParaRPr lang="en-US">
              <a:ea typeface="ＭＳ Ｐゴシック" charset="-128"/>
              <a:cs typeface="ＭＳ Ｐゴシック" charset="-128"/>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hdr" sz="quarter"/>
          </p:nvPr>
        </p:nvSpPr>
        <p:spPr>
          <a:noFill/>
        </p:spPr>
        <p:txBody>
          <a:bodyPr/>
          <a:lstStyle/>
          <a:p>
            <a:r>
              <a:rPr lang="en-US">
                <a:latin typeface="Times" charset="0"/>
              </a:rPr>
              <a:t>www.musiceducationconsultants.net/mmea2010</a:t>
            </a:r>
          </a:p>
        </p:txBody>
      </p:sp>
      <p:sp>
        <p:nvSpPr>
          <p:cNvPr id="24579" name="Rectangle 7"/>
          <p:cNvSpPr>
            <a:spLocks noGrp="1" noChangeArrowheads="1"/>
          </p:cNvSpPr>
          <p:nvPr>
            <p:ph type="sldNum" sz="quarter" idx="5"/>
          </p:nvPr>
        </p:nvSpPr>
        <p:spPr>
          <a:noFill/>
        </p:spPr>
        <p:txBody>
          <a:bodyPr/>
          <a:lstStyle/>
          <a:p>
            <a:fld id="{2BDBE309-5900-684B-BE6C-FAAED50F57E5}" type="slidenum">
              <a:rPr lang="en-US">
                <a:latin typeface="Times" charset="0"/>
              </a:rPr>
              <a:pPr/>
              <a:t>24</a:t>
            </a:fld>
            <a:endParaRPr lang="en-US">
              <a:latin typeface="Times" charset="0"/>
            </a:endParaRPr>
          </a:p>
        </p:txBody>
      </p:sp>
      <p:sp>
        <p:nvSpPr>
          <p:cNvPr id="24580" name="Rectangle 2"/>
          <p:cNvSpPr>
            <a:spLocks noGrp="1" noRot="1" noChangeAspect="1" noChangeArrowheads="1" noTextEdit="1"/>
          </p:cNvSpPr>
          <p:nvPr>
            <p:ph type="sldImg"/>
          </p:nvPr>
        </p:nvSpPr>
        <p:spPr>
          <a:xfrm>
            <a:off x="1136650" y="688975"/>
            <a:ext cx="4587875" cy="3441700"/>
          </a:xfrm>
          <a:ln/>
        </p:spPr>
      </p:sp>
      <p:sp>
        <p:nvSpPr>
          <p:cNvPr id="24581" name="Rectangle 3"/>
          <p:cNvSpPr>
            <a:spLocks noGrp="1" noChangeArrowheads="1"/>
          </p:cNvSpPr>
          <p:nvPr>
            <p:ph type="body" idx="1"/>
          </p:nvPr>
        </p:nvSpPr>
        <p:spPr>
          <a:noFill/>
          <a:ln/>
        </p:spPr>
        <p:txBody>
          <a:bodyPr/>
          <a:lstStyle/>
          <a:p>
            <a:pPr eaLnBrk="1" hangingPunct="1"/>
            <a:endParaRPr lang="en-US">
              <a:ea typeface="ＭＳ Ｐゴシック" charset="-128"/>
              <a:cs typeface="ＭＳ Ｐゴシック" charset="-128"/>
            </a:endParaRPr>
          </a:p>
        </p:txBody>
      </p:sp>
    </p:spTree>
    <p:extLst>
      <p:ext uri="{BB962C8B-B14F-4D97-AF65-F5344CB8AC3E}">
        <p14:creationId xmlns:p14="http://schemas.microsoft.com/office/powerpoint/2010/main" val="242503232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hdr" sz="quarter"/>
          </p:nvPr>
        </p:nvSpPr>
        <p:spPr>
          <a:noFill/>
        </p:spPr>
        <p:txBody>
          <a:bodyPr/>
          <a:lstStyle/>
          <a:p>
            <a:r>
              <a:rPr lang="en-US">
                <a:latin typeface="Times" charset="0"/>
              </a:rPr>
              <a:t>www.musiceducationconsultants.net/mmea2010</a:t>
            </a:r>
          </a:p>
        </p:txBody>
      </p:sp>
      <p:sp>
        <p:nvSpPr>
          <p:cNvPr id="81923" name="Rectangle 7"/>
          <p:cNvSpPr txBox="1">
            <a:spLocks noGrp="1" noChangeArrowheads="1"/>
          </p:cNvSpPr>
          <p:nvPr/>
        </p:nvSpPr>
        <p:spPr bwMode="auto">
          <a:xfrm>
            <a:off x="3884613" y="8720138"/>
            <a:ext cx="2971800" cy="458787"/>
          </a:xfrm>
          <a:prstGeom prst="rect">
            <a:avLst/>
          </a:prstGeom>
          <a:noFill/>
          <a:ln w="9525">
            <a:noFill/>
            <a:miter lim="800000"/>
            <a:headEnd/>
            <a:tailEnd/>
          </a:ln>
        </p:spPr>
        <p:txBody>
          <a:bodyPr anchor="b">
            <a:prstTxWarp prst="textNoShape">
              <a:avLst/>
            </a:prstTxWarp>
          </a:bodyPr>
          <a:lstStyle/>
          <a:p>
            <a:pPr algn="r" eaLnBrk="0" hangingPunct="0"/>
            <a:fld id="{E7496D20-6913-8746-A50C-2AFCED1F8986}" type="slidenum">
              <a:rPr lang="en-US" sz="1200"/>
              <a:pPr algn="r" eaLnBrk="0" hangingPunct="0"/>
              <a:t>25</a:t>
            </a:fld>
            <a:endParaRPr lang="en-US" sz="1200"/>
          </a:p>
        </p:txBody>
      </p:sp>
      <p:sp>
        <p:nvSpPr>
          <p:cNvPr id="81924" name="Rectangle 1026"/>
          <p:cNvSpPr>
            <a:spLocks noGrp="1" noRot="1" noChangeAspect="1" noChangeArrowheads="1" noTextEdit="1"/>
          </p:cNvSpPr>
          <p:nvPr>
            <p:ph type="sldImg"/>
          </p:nvPr>
        </p:nvSpPr>
        <p:spPr>
          <a:xfrm>
            <a:off x="1136650" y="688975"/>
            <a:ext cx="4587875" cy="3441700"/>
          </a:xfrm>
          <a:ln/>
        </p:spPr>
      </p:sp>
      <p:sp>
        <p:nvSpPr>
          <p:cNvPr id="81925" name="Rectangle 1027"/>
          <p:cNvSpPr>
            <a:spLocks noGrp="1" noChangeArrowheads="1"/>
          </p:cNvSpPr>
          <p:nvPr>
            <p:ph type="body" idx="1"/>
          </p:nvPr>
        </p:nvSpPr>
        <p:spPr>
          <a:noFill/>
          <a:ln/>
        </p:spPr>
        <p:txBody>
          <a:bodyPr/>
          <a:lstStyle/>
          <a:p>
            <a:pPr eaLnBrk="1" hangingPunct="1"/>
            <a:endParaRPr lang="en-US">
              <a:ea typeface="ＭＳ Ｐゴシック" charset="-128"/>
              <a:cs typeface="ＭＳ Ｐゴシック" charset="-128"/>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Rectangle 2"/>
          <p:cNvSpPr txBox="1">
            <a:spLocks noGrp="1" noChangeArrowheads="1"/>
          </p:cNvSpPr>
          <p:nvPr/>
        </p:nvSpPr>
        <p:spPr bwMode="auto">
          <a:xfrm>
            <a:off x="0" y="0"/>
            <a:ext cx="2971800" cy="459026"/>
          </a:xfrm>
          <a:prstGeom prst="rect">
            <a:avLst/>
          </a:prstGeom>
          <a:noFill/>
          <a:ln>
            <a:noFill/>
          </a:ln>
          <a:extLst>
            <a:ext uri="{909E8E84-426E-40dd-AFC4-6F175D3DCCD1}">
              <a14:hiddenFill xmlns="" xmlns:a14="http://schemas.microsoft.com/office/drawing/2010/main" xmlns:mv="urn:schemas-microsoft-com:mac:vml" xmlns:mc="http://schemas.openxmlformats.org/markup-compatibility/2006">
                <a:solidFill>
                  <a:srgbClr val="FFFFFF"/>
                </a:solidFill>
              </a14:hiddenFill>
            </a:ext>
            <a:ext uri="{91240B29-F687-4f45-9708-019B960494DF}">
              <a14:hiddenLine xmlns="" xmlns:a14="http://schemas.microsoft.com/office/drawing/2010/main" xmlns:mv="urn:schemas-microsoft-com:mac:vml" xmlns:mc="http://schemas.openxmlformats.org/markup-compatibility/2006"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sz="1200"/>
              <a:t>www.musiceducationconsultants.net/mmea2010</a:t>
            </a:r>
          </a:p>
        </p:txBody>
      </p:sp>
      <p:sp>
        <p:nvSpPr>
          <p:cNvPr id="87042" name="Rectangle 7"/>
          <p:cNvSpPr txBox="1">
            <a:spLocks noGrp="1" noChangeArrowheads="1"/>
          </p:cNvSpPr>
          <p:nvPr/>
        </p:nvSpPr>
        <p:spPr bwMode="auto">
          <a:xfrm>
            <a:off x="3884613" y="8719894"/>
            <a:ext cx="2971800" cy="459026"/>
          </a:xfrm>
          <a:prstGeom prst="rect">
            <a:avLst/>
          </a:prstGeom>
          <a:noFill/>
          <a:ln>
            <a:noFill/>
          </a:ln>
          <a:extLst>
            <a:ext uri="{909E8E84-426E-40dd-AFC4-6F175D3DCCD1}">
              <a14:hiddenFill xmlns="" xmlns:a14="http://schemas.microsoft.com/office/drawing/2010/main" xmlns:mv="urn:schemas-microsoft-com:mac:vml" xmlns:mc="http://schemas.openxmlformats.org/markup-compatibility/2006">
                <a:solidFill>
                  <a:srgbClr val="FFFFFF"/>
                </a:solidFill>
              </a14:hiddenFill>
            </a:ext>
            <a:ext uri="{91240B29-F687-4f45-9708-019B960494DF}">
              <a14:hiddenLine xmlns="" xmlns:a14="http://schemas.microsoft.com/office/drawing/2010/main" xmlns:mv="urn:schemas-microsoft-com:mac:vml" xmlns:mc="http://schemas.openxmlformats.org/markup-compatibility/2006" w="9525">
                <a:solidFill>
                  <a:srgbClr val="000000"/>
                </a:solidFill>
                <a:miter lim="800000"/>
                <a:headEnd/>
                <a:tailEnd/>
              </a14:hiddenLine>
            </a:ext>
          </a:extLst>
        </p:spPr>
        <p:txBody>
          <a:bodyPr anchor="b"/>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a:fld id="{251D576B-EBAE-6D4A-9A22-7DB474151642}" type="slidenum">
              <a:rPr lang="en-US" sz="1200"/>
              <a:pPr algn="r"/>
              <a:t>26</a:t>
            </a:fld>
            <a:endParaRPr lang="en-US" sz="1200"/>
          </a:p>
        </p:txBody>
      </p:sp>
      <p:sp>
        <p:nvSpPr>
          <p:cNvPr id="87043" name="Rectangle 2"/>
          <p:cNvSpPr>
            <a:spLocks noGrp="1" noRot="1" noChangeAspect="1" noChangeArrowheads="1" noTextEdit="1"/>
          </p:cNvSpPr>
          <p:nvPr>
            <p:ph type="sldImg"/>
          </p:nvPr>
        </p:nvSpPr>
        <p:spPr>
          <a:xfrm>
            <a:off x="1136650" y="688975"/>
            <a:ext cx="4587875" cy="3441700"/>
          </a:xfrm>
          <a:ln/>
        </p:spPr>
      </p:sp>
      <p:sp>
        <p:nvSpPr>
          <p:cNvPr id="87044" name="Rectangle 3"/>
          <p:cNvSpPr>
            <a:spLocks noGrp="1" noChangeArrowheads="1"/>
          </p:cNvSpPr>
          <p:nvPr>
            <p:ph type="body" idx="1"/>
          </p:nvPr>
        </p:nvSpPr>
        <p:spPr>
          <a:noFill/>
          <a:ln/>
          <a:extLst>
            <a:ext uri="{909E8E84-426E-40dd-AFC4-6F175D3DCCD1}">
              <a14:hiddenFill xmlns="" xmlns:a14="http://schemas.microsoft.com/office/drawing/2010/main" xmlns:mv="urn:schemas-microsoft-com:mac:vml" xmlns:mc="http://schemas.openxmlformats.org/markup-compatibility/2006">
                <a:solidFill>
                  <a:srgbClr val="FFFFFF"/>
                </a:solidFill>
              </a14:hiddenFill>
            </a:ext>
            <a:ext uri="{91240B29-F687-4f45-9708-019B960494DF}">
              <a14:hiddenLine xmlns="" xmlns:a14="http://schemas.microsoft.com/office/drawing/2010/main" xmlns:mv="urn:schemas-microsoft-com:mac:vml" xmlns:mc="http://schemas.openxmlformats.org/markup-compatibility/2006" w="9525">
                <a:solidFill>
                  <a:srgbClr val="000000"/>
                </a:solidFill>
                <a:miter lim="800000"/>
                <a:headEnd/>
                <a:tailEnd/>
              </a14:hiddenLine>
            </a:ext>
            <a:ext uri="{FAA26D3D-D897-4be2-8F04-BA451C77F1D7}">
              <ma14:placeholderFlag xmlns="" xmlns:ma14="http://schemas.microsoft.com/office/mac/drawingml/2011/main" xmlns:mv="urn:schemas-microsoft-com:mac:vml" xmlns:mc="http://schemas.openxmlformats.org/markup-compatibility/2006" val="1"/>
            </a:ext>
          </a:extLst>
        </p:spPr>
        <p:txBody>
          <a:bodyPr/>
          <a:lstStyle/>
          <a:p>
            <a:pPr eaLnBrk="1" hangingPunct="1"/>
            <a:endParaRPr lang="en-US">
              <a:ea typeface="ＭＳ Ｐゴシック" charset="0"/>
              <a:cs typeface="ＭＳ Ｐゴシック"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hdr" sz="quarter"/>
          </p:nvPr>
        </p:nvSpPr>
        <p:spPr>
          <a:noFill/>
        </p:spPr>
        <p:txBody>
          <a:bodyPr/>
          <a:lstStyle/>
          <a:p>
            <a:r>
              <a:rPr lang="en-US">
                <a:latin typeface="Times" charset="0"/>
              </a:rPr>
              <a:t>www.musiceducationconsultants.net/mmea2010</a:t>
            </a:r>
          </a:p>
        </p:txBody>
      </p:sp>
      <p:sp>
        <p:nvSpPr>
          <p:cNvPr id="77827" name="Rectangle 7"/>
          <p:cNvSpPr>
            <a:spLocks noGrp="1" noChangeArrowheads="1"/>
          </p:cNvSpPr>
          <p:nvPr>
            <p:ph type="sldNum" sz="quarter" idx="5"/>
          </p:nvPr>
        </p:nvSpPr>
        <p:spPr>
          <a:noFill/>
        </p:spPr>
        <p:txBody>
          <a:bodyPr/>
          <a:lstStyle/>
          <a:p>
            <a:fld id="{070FF3CE-7206-C54C-B3FB-F0122E611A2A}" type="slidenum">
              <a:rPr lang="en-US">
                <a:latin typeface="Times" charset="0"/>
              </a:rPr>
              <a:pPr/>
              <a:t>27</a:t>
            </a:fld>
            <a:endParaRPr lang="en-US">
              <a:latin typeface="Times" charset="0"/>
            </a:endParaRPr>
          </a:p>
        </p:txBody>
      </p:sp>
      <p:sp>
        <p:nvSpPr>
          <p:cNvPr id="77828" name="Rectangle 1026"/>
          <p:cNvSpPr>
            <a:spLocks noGrp="1" noRot="1" noChangeAspect="1" noChangeArrowheads="1" noTextEdit="1"/>
          </p:cNvSpPr>
          <p:nvPr>
            <p:ph type="sldImg"/>
          </p:nvPr>
        </p:nvSpPr>
        <p:spPr>
          <a:xfrm>
            <a:off x="1136650" y="688975"/>
            <a:ext cx="4587875" cy="3441700"/>
          </a:xfrm>
          <a:ln/>
        </p:spPr>
      </p:sp>
      <p:sp>
        <p:nvSpPr>
          <p:cNvPr id="77829" name="Rectangle 1027"/>
          <p:cNvSpPr>
            <a:spLocks noGrp="1" noChangeArrowheads="1"/>
          </p:cNvSpPr>
          <p:nvPr>
            <p:ph type="body" idx="1"/>
          </p:nvPr>
        </p:nvSpPr>
        <p:spPr>
          <a:noFill/>
          <a:ln/>
        </p:spPr>
        <p:txBody>
          <a:bodyPr/>
          <a:lstStyle/>
          <a:p>
            <a:pPr eaLnBrk="1" hangingPunct="1"/>
            <a:endParaRPr lang="en-US">
              <a:ea typeface="ＭＳ Ｐゴシック" charset="-128"/>
              <a:cs typeface="ＭＳ Ｐゴシック" charset="-128"/>
            </a:endParaRPr>
          </a:p>
        </p:txBody>
      </p:sp>
    </p:spTree>
    <p:extLst>
      <p:ext uri="{BB962C8B-B14F-4D97-AF65-F5344CB8AC3E}">
        <p14:creationId xmlns:p14="http://schemas.microsoft.com/office/powerpoint/2010/main" val="5957378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36650" y="688975"/>
            <a:ext cx="4587875" cy="3441700"/>
          </a:xfrm>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pPr>
              <a:defRPr/>
            </a:pPr>
            <a:r>
              <a:rPr lang="en-US"/>
              <a:t>www.musiceducationconsultants.net/mmea2010</a:t>
            </a:r>
          </a:p>
        </p:txBody>
      </p:sp>
      <p:sp>
        <p:nvSpPr>
          <p:cNvPr id="5" name="Slide Number Placeholder 4"/>
          <p:cNvSpPr>
            <a:spLocks noGrp="1"/>
          </p:cNvSpPr>
          <p:nvPr>
            <p:ph type="sldNum" sz="quarter" idx="11"/>
          </p:nvPr>
        </p:nvSpPr>
        <p:spPr/>
        <p:txBody>
          <a:bodyPr/>
          <a:lstStyle/>
          <a:p>
            <a:pPr>
              <a:defRPr/>
            </a:pPr>
            <a:fld id="{B39AECCE-B0FE-4E46-839A-6B1EA38F78A6}" type="slidenum">
              <a:rPr lang="en-US" smtClean="0"/>
              <a:pPr>
                <a:defRPr/>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hdr" sz="quarter"/>
          </p:nvPr>
        </p:nvSpPr>
        <p:spPr>
          <a:noFill/>
        </p:spPr>
        <p:txBody>
          <a:bodyPr/>
          <a:lstStyle/>
          <a:p>
            <a:r>
              <a:rPr lang="en-US">
                <a:latin typeface="Times" charset="0"/>
              </a:rPr>
              <a:t>www.musiceducationconsultants.net/mmea2010</a:t>
            </a:r>
          </a:p>
        </p:txBody>
      </p:sp>
      <p:sp>
        <p:nvSpPr>
          <p:cNvPr id="77827" name="Rectangle 7"/>
          <p:cNvSpPr>
            <a:spLocks noGrp="1" noChangeArrowheads="1"/>
          </p:cNvSpPr>
          <p:nvPr>
            <p:ph type="sldNum" sz="quarter" idx="5"/>
          </p:nvPr>
        </p:nvSpPr>
        <p:spPr>
          <a:noFill/>
        </p:spPr>
        <p:txBody>
          <a:bodyPr/>
          <a:lstStyle/>
          <a:p>
            <a:fld id="{070FF3CE-7206-C54C-B3FB-F0122E611A2A}" type="slidenum">
              <a:rPr lang="en-US">
                <a:latin typeface="Times" charset="0"/>
              </a:rPr>
              <a:pPr/>
              <a:t>4</a:t>
            </a:fld>
            <a:endParaRPr lang="en-US">
              <a:latin typeface="Times" charset="0"/>
            </a:endParaRPr>
          </a:p>
        </p:txBody>
      </p:sp>
      <p:sp>
        <p:nvSpPr>
          <p:cNvPr id="77828" name="Rectangle 1026"/>
          <p:cNvSpPr>
            <a:spLocks noGrp="1" noRot="1" noChangeAspect="1" noChangeArrowheads="1" noTextEdit="1"/>
          </p:cNvSpPr>
          <p:nvPr>
            <p:ph type="sldImg"/>
          </p:nvPr>
        </p:nvSpPr>
        <p:spPr>
          <a:xfrm>
            <a:off x="1136650" y="688975"/>
            <a:ext cx="4587875" cy="3441700"/>
          </a:xfrm>
          <a:ln/>
        </p:spPr>
      </p:sp>
      <p:sp>
        <p:nvSpPr>
          <p:cNvPr id="77829" name="Rectangle 1027"/>
          <p:cNvSpPr>
            <a:spLocks noGrp="1" noChangeArrowheads="1"/>
          </p:cNvSpPr>
          <p:nvPr>
            <p:ph type="body" idx="1"/>
          </p:nvPr>
        </p:nvSpPr>
        <p:spPr>
          <a:noFill/>
          <a:ln/>
        </p:spPr>
        <p:txBody>
          <a:bodyPr/>
          <a:lstStyle/>
          <a:p>
            <a:pPr eaLnBrk="1" hangingPunct="1"/>
            <a:endParaRPr lang="en-US">
              <a:ea typeface="ＭＳ Ｐゴシック" charset="-128"/>
              <a:cs typeface="ＭＳ Ｐゴシック" charset="-128"/>
            </a:endParaRPr>
          </a:p>
        </p:txBody>
      </p:sp>
    </p:spTree>
    <p:extLst>
      <p:ext uri="{BB962C8B-B14F-4D97-AF65-F5344CB8AC3E}">
        <p14:creationId xmlns:p14="http://schemas.microsoft.com/office/powerpoint/2010/main" val="32137866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hdr" sz="quarter"/>
          </p:nvPr>
        </p:nvSpPr>
        <p:spPr>
          <a:noFill/>
        </p:spPr>
        <p:txBody>
          <a:bodyPr/>
          <a:lstStyle/>
          <a:p>
            <a:r>
              <a:rPr lang="en-US">
                <a:latin typeface="Times" charset="0"/>
              </a:rPr>
              <a:t>www.musiceducationconsultants.net/mmea2010</a:t>
            </a:r>
          </a:p>
        </p:txBody>
      </p:sp>
      <p:sp>
        <p:nvSpPr>
          <p:cNvPr id="77827" name="Rectangle 7"/>
          <p:cNvSpPr>
            <a:spLocks noGrp="1" noChangeArrowheads="1"/>
          </p:cNvSpPr>
          <p:nvPr>
            <p:ph type="sldNum" sz="quarter" idx="5"/>
          </p:nvPr>
        </p:nvSpPr>
        <p:spPr>
          <a:noFill/>
        </p:spPr>
        <p:txBody>
          <a:bodyPr/>
          <a:lstStyle/>
          <a:p>
            <a:fld id="{070FF3CE-7206-C54C-B3FB-F0122E611A2A}" type="slidenum">
              <a:rPr lang="en-US">
                <a:latin typeface="Times" charset="0"/>
              </a:rPr>
              <a:pPr/>
              <a:t>5</a:t>
            </a:fld>
            <a:endParaRPr lang="en-US">
              <a:latin typeface="Times" charset="0"/>
            </a:endParaRPr>
          </a:p>
        </p:txBody>
      </p:sp>
      <p:sp>
        <p:nvSpPr>
          <p:cNvPr id="77828" name="Rectangle 1026"/>
          <p:cNvSpPr>
            <a:spLocks noGrp="1" noRot="1" noChangeAspect="1" noChangeArrowheads="1" noTextEdit="1"/>
          </p:cNvSpPr>
          <p:nvPr>
            <p:ph type="sldImg"/>
          </p:nvPr>
        </p:nvSpPr>
        <p:spPr>
          <a:xfrm>
            <a:off x="1136650" y="688975"/>
            <a:ext cx="4587875" cy="3441700"/>
          </a:xfrm>
          <a:ln/>
        </p:spPr>
      </p:sp>
      <p:sp>
        <p:nvSpPr>
          <p:cNvPr id="77829" name="Rectangle 1027"/>
          <p:cNvSpPr>
            <a:spLocks noGrp="1" noChangeArrowheads="1"/>
          </p:cNvSpPr>
          <p:nvPr>
            <p:ph type="body" idx="1"/>
          </p:nvPr>
        </p:nvSpPr>
        <p:spPr>
          <a:noFill/>
          <a:ln/>
        </p:spPr>
        <p:txBody>
          <a:bodyPr/>
          <a:lstStyle/>
          <a:p>
            <a:pPr eaLnBrk="1" hangingPunct="1"/>
            <a:endParaRPr lang="en-US">
              <a:ea typeface="ＭＳ Ｐゴシック" charset="-128"/>
              <a:cs typeface="ＭＳ Ｐゴシック" charset="-128"/>
            </a:endParaRPr>
          </a:p>
        </p:txBody>
      </p:sp>
    </p:spTree>
    <p:extLst>
      <p:ext uri="{BB962C8B-B14F-4D97-AF65-F5344CB8AC3E}">
        <p14:creationId xmlns:p14="http://schemas.microsoft.com/office/powerpoint/2010/main" val="32137866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hdr" sz="quarter"/>
          </p:nvPr>
        </p:nvSpPr>
        <p:spPr>
          <a:noFill/>
        </p:spPr>
        <p:txBody>
          <a:bodyPr/>
          <a:lstStyle/>
          <a:p>
            <a:r>
              <a:rPr lang="en-US">
                <a:latin typeface="Times" charset="0"/>
              </a:rPr>
              <a:t>www.musiceducationconsultants.net/mmea2010</a:t>
            </a:r>
          </a:p>
        </p:txBody>
      </p:sp>
      <p:sp>
        <p:nvSpPr>
          <p:cNvPr id="77827" name="Rectangle 7"/>
          <p:cNvSpPr>
            <a:spLocks noGrp="1" noChangeArrowheads="1"/>
          </p:cNvSpPr>
          <p:nvPr>
            <p:ph type="sldNum" sz="quarter" idx="5"/>
          </p:nvPr>
        </p:nvSpPr>
        <p:spPr>
          <a:noFill/>
        </p:spPr>
        <p:txBody>
          <a:bodyPr/>
          <a:lstStyle/>
          <a:p>
            <a:fld id="{070FF3CE-7206-C54C-B3FB-F0122E611A2A}" type="slidenum">
              <a:rPr lang="en-US">
                <a:latin typeface="Times" charset="0"/>
              </a:rPr>
              <a:pPr/>
              <a:t>6</a:t>
            </a:fld>
            <a:endParaRPr lang="en-US">
              <a:latin typeface="Times" charset="0"/>
            </a:endParaRPr>
          </a:p>
        </p:txBody>
      </p:sp>
      <p:sp>
        <p:nvSpPr>
          <p:cNvPr id="77828" name="Rectangle 1026"/>
          <p:cNvSpPr>
            <a:spLocks noGrp="1" noRot="1" noChangeAspect="1" noChangeArrowheads="1" noTextEdit="1"/>
          </p:cNvSpPr>
          <p:nvPr>
            <p:ph type="sldImg"/>
          </p:nvPr>
        </p:nvSpPr>
        <p:spPr>
          <a:xfrm>
            <a:off x="1136650" y="688975"/>
            <a:ext cx="4587875" cy="3441700"/>
          </a:xfrm>
          <a:ln/>
        </p:spPr>
      </p:sp>
      <p:sp>
        <p:nvSpPr>
          <p:cNvPr id="77829" name="Rectangle 1027"/>
          <p:cNvSpPr>
            <a:spLocks noGrp="1" noChangeArrowheads="1"/>
          </p:cNvSpPr>
          <p:nvPr>
            <p:ph type="body" idx="1"/>
          </p:nvPr>
        </p:nvSpPr>
        <p:spPr>
          <a:noFill/>
          <a:ln/>
        </p:spPr>
        <p:txBody>
          <a:bodyPr/>
          <a:lstStyle/>
          <a:p>
            <a:pPr eaLnBrk="1" hangingPunct="1"/>
            <a:endParaRPr lang="en-US">
              <a:ea typeface="ＭＳ Ｐゴシック" charset="-128"/>
              <a:cs typeface="ＭＳ Ｐゴシック" charset="-128"/>
            </a:endParaRPr>
          </a:p>
        </p:txBody>
      </p:sp>
    </p:spTree>
    <p:extLst>
      <p:ext uri="{BB962C8B-B14F-4D97-AF65-F5344CB8AC3E}">
        <p14:creationId xmlns:p14="http://schemas.microsoft.com/office/powerpoint/2010/main" val="32137866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hdr" sz="quarter"/>
          </p:nvPr>
        </p:nvSpPr>
        <p:spPr>
          <a:noFill/>
        </p:spPr>
        <p:txBody>
          <a:bodyPr/>
          <a:lstStyle/>
          <a:p>
            <a:r>
              <a:rPr lang="en-US">
                <a:latin typeface="Times" charset="0"/>
              </a:rPr>
              <a:t>www.musiceducationconsultants.net/mmea2010</a:t>
            </a:r>
          </a:p>
        </p:txBody>
      </p:sp>
      <p:sp>
        <p:nvSpPr>
          <p:cNvPr id="77827" name="Rectangle 7"/>
          <p:cNvSpPr>
            <a:spLocks noGrp="1" noChangeArrowheads="1"/>
          </p:cNvSpPr>
          <p:nvPr>
            <p:ph type="sldNum" sz="quarter" idx="5"/>
          </p:nvPr>
        </p:nvSpPr>
        <p:spPr>
          <a:noFill/>
        </p:spPr>
        <p:txBody>
          <a:bodyPr/>
          <a:lstStyle/>
          <a:p>
            <a:fld id="{070FF3CE-7206-C54C-B3FB-F0122E611A2A}" type="slidenum">
              <a:rPr lang="en-US">
                <a:latin typeface="Times" charset="0"/>
              </a:rPr>
              <a:pPr/>
              <a:t>7</a:t>
            </a:fld>
            <a:endParaRPr lang="en-US">
              <a:latin typeface="Times" charset="0"/>
            </a:endParaRPr>
          </a:p>
        </p:txBody>
      </p:sp>
      <p:sp>
        <p:nvSpPr>
          <p:cNvPr id="77828" name="Rectangle 1026"/>
          <p:cNvSpPr>
            <a:spLocks noGrp="1" noRot="1" noChangeAspect="1" noChangeArrowheads="1" noTextEdit="1"/>
          </p:cNvSpPr>
          <p:nvPr>
            <p:ph type="sldImg"/>
          </p:nvPr>
        </p:nvSpPr>
        <p:spPr>
          <a:xfrm>
            <a:off x="1136650" y="688975"/>
            <a:ext cx="4587875" cy="3441700"/>
          </a:xfrm>
          <a:ln/>
        </p:spPr>
      </p:sp>
      <p:sp>
        <p:nvSpPr>
          <p:cNvPr id="77829" name="Rectangle 1027"/>
          <p:cNvSpPr>
            <a:spLocks noGrp="1" noChangeArrowheads="1"/>
          </p:cNvSpPr>
          <p:nvPr>
            <p:ph type="body" idx="1"/>
          </p:nvPr>
        </p:nvSpPr>
        <p:spPr>
          <a:noFill/>
          <a:ln/>
        </p:spPr>
        <p:txBody>
          <a:bodyPr/>
          <a:lstStyle/>
          <a:p>
            <a:pPr eaLnBrk="1" hangingPunct="1"/>
            <a:endParaRPr lang="en-US">
              <a:ea typeface="ＭＳ Ｐゴシック" charset="-128"/>
              <a:cs typeface="ＭＳ Ｐゴシック" charset="-128"/>
            </a:endParaRPr>
          </a:p>
        </p:txBody>
      </p:sp>
    </p:spTree>
    <p:extLst>
      <p:ext uri="{BB962C8B-B14F-4D97-AF65-F5344CB8AC3E}">
        <p14:creationId xmlns:p14="http://schemas.microsoft.com/office/powerpoint/2010/main" val="32137866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hdr" sz="quarter"/>
          </p:nvPr>
        </p:nvSpPr>
        <p:spPr>
          <a:noFill/>
        </p:spPr>
        <p:txBody>
          <a:bodyPr/>
          <a:lstStyle/>
          <a:p>
            <a:r>
              <a:rPr lang="en-US">
                <a:latin typeface="Times" charset="0"/>
              </a:rPr>
              <a:t>www.musiceducationconsultants.net/mmea2010</a:t>
            </a:r>
          </a:p>
        </p:txBody>
      </p:sp>
      <p:sp>
        <p:nvSpPr>
          <p:cNvPr id="77827" name="Rectangle 7"/>
          <p:cNvSpPr>
            <a:spLocks noGrp="1" noChangeArrowheads="1"/>
          </p:cNvSpPr>
          <p:nvPr>
            <p:ph type="sldNum" sz="quarter" idx="5"/>
          </p:nvPr>
        </p:nvSpPr>
        <p:spPr>
          <a:noFill/>
        </p:spPr>
        <p:txBody>
          <a:bodyPr/>
          <a:lstStyle/>
          <a:p>
            <a:fld id="{070FF3CE-7206-C54C-B3FB-F0122E611A2A}" type="slidenum">
              <a:rPr lang="en-US">
                <a:latin typeface="Times" charset="0"/>
              </a:rPr>
              <a:pPr/>
              <a:t>8</a:t>
            </a:fld>
            <a:endParaRPr lang="en-US">
              <a:latin typeface="Times" charset="0"/>
            </a:endParaRPr>
          </a:p>
        </p:txBody>
      </p:sp>
      <p:sp>
        <p:nvSpPr>
          <p:cNvPr id="77828" name="Rectangle 1026"/>
          <p:cNvSpPr>
            <a:spLocks noGrp="1" noRot="1" noChangeAspect="1" noChangeArrowheads="1" noTextEdit="1"/>
          </p:cNvSpPr>
          <p:nvPr>
            <p:ph type="sldImg"/>
          </p:nvPr>
        </p:nvSpPr>
        <p:spPr>
          <a:xfrm>
            <a:off x="1136650" y="688975"/>
            <a:ext cx="4587875" cy="3441700"/>
          </a:xfrm>
          <a:ln/>
        </p:spPr>
      </p:sp>
      <p:sp>
        <p:nvSpPr>
          <p:cNvPr id="77829" name="Rectangle 1027"/>
          <p:cNvSpPr>
            <a:spLocks noGrp="1" noChangeArrowheads="1"/>
          </p:cNvSpPr>
          <p:nvPr>
            <p:ph type="body" idx="1"/>
          </p:nvPr>
        </p:nvSpPr>
        <p:spPr>
          <a:noFill/>
          <a:ln/>
        </p:spPr>
        <p:txBody>
          <a:bodyPr/>
          <a:lstStyle/>
          <a:p>
            <a:pPr eaLnBrk="1" hangingPunct="1"/>
            <a:endParaRPr lang="en-US">
              <a:ea typeface="ＭＳ Ｐゴシック" charset="-128"/>
              <a:cs typeface="ＭＳ Ｐゴシック" charset="-128"/>
            </a:endParaRPr>
          </a:p>
        </p:txBody>
      </p:sp>
    </p:spTree>
    <p:extLst>
      <p:ext uri="{BB962C8B-B14F-4D97-AF65-F5344CB8AC3E}">
        <p14:creationId xmlns:p14="http://schemas.microsoft.com/office/powerpoint/2010/main" val="32137866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hdr" sz="quarter"/>
          </p:nvPr>
        </p:nvSpPr>
        <p:spPr>
          <a:noFill/>
        </p:spPr>
        <p:txBody>
          <a:bodyPr/>
          <a:lstStyle/>
          <a:p>
            <a:r>
              <a:rPr lang="en-US">
                <a:latin typeface="Times" charset="0"/>
              </a:rPr>
              <a:t>www.musiceducationconsultants.net/mmea2010</a:t>
            </a:r>
          </a:p>
        </p:txBody>
      </p:sp>
      <p:sp>
        <p:nvSpPr>
          <p:cNvPr id="77827" name="Rectangle 7"/>
          <p:cNvSpPr>
            <a:spLocks noGrp="1" noChangeArrowheads="1"/>
          </p:cNvSpPr>
          <p:nvPr>
            <p:ph type="sldNum" sz="quarter" idx="5"/>
          </p:nvPr>
        </p:nvSpPr>
        <p:spPr>
          <a:noFill/>
        </p:spPr>
        <p:txBody>
          <a:bodyPr/>
          <a:lstStyle/>
          <a:p>
            <a:fld id="{070FF3CE-7206-C54C-B3FB-F0122E611A2A}" type="slidenum">
              <a:rPr lang="en-US">
                <a:latin typeface="Times" charset="0"/>
              </a:rPr>
              <a:pPr/>
              <a:t>9</a:t>
            </a:fld>
            <a:endParaRPr lang="en-US">
              <a:latin typeface="Times" charset="0"/>
            </a:endParaRPr>
          </a:p>
        </p:txBody>
      </p:sp>
      <p:sp>
        <p:nvSpPr>
          <p:cNvPr id="77828" name="Rectangle 1026"/>
          <p:cNvSpPr>
            <a:spLocks noGrp="1" noRot="1" noChangeAspect="1" noChangeArrowheads="1" noTextEdit="1"/>
          </p:cNvSpPr>
          <p:nvPr>
            <p:ph type="sldImg"/>
          </p:nvPr>
        </p:nvSpPr>
        <p:spPr>
          <a:xfrm>
            <a:off x="1136650" y="688975"/>
            <a:ext cx="4587875" cy="3441700"/>
          </a:xfrm>
          <a:ln/>
        </p:spPr>
      </p:sp>
      <p:sp>
        <p:nvSpPr>
          <p:cNvPr id="77829" name="Rectangle 1027"/>
          <p:cNvSpPr>
            <a:spLocks noGrp="1" noChangeArrowheads="1"/>
          </p:cNvSpPr>
          <p:nvPr>
            <p:ph type="body" idx="1"/>
          </p:nvPr>
        </p:nvSpPr>
        <p:spPr>
          <a:noFill/>
          <a:ln/>
        </p:spPr>
        <p:txBody>
          <a:bodyPr/>
          <a:lstStyle/>
          <a:p>
            <a:pPr eaLnBrk="1" hangingPunct="1"/>
            <a:endParaRPr lang="en-US">
              <a:ea typeface="ＭＳ Ｐゴシック" charset="-128"/>
              <a:cs typeface="ＭＳ Ｐゴシック" charset="-128"/>
            </a:endParaRPr>
          </a:p>
        </p:txBody>
      </p:sp>
    </p:spTree>
    <p:extLst>
      <p:ext uri="{BB962C8B-B14F-4D97-AF65-F5344CB8AC3E}">
        <p14:creationId xmlns:p14="http://schemas.microsoft.com/office/powerpoint/2010/main" val="32137866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a:defRPr/>
            </a:pPr>
            <a:fld id="{1D2CC2A0-207B-324C-9854-DFDA1863FDE1}" type="datetime1">
              <a:rPr lang="en-US" smtClean="0"/>
              <a:pPr>
                <a:defRPr/>
              </a:pPr>
              <a:t>1/9/19</a:t>
            </a:fld>
            <a:endParaRPr lang="en-US"/>
          </a:p>
        </p:txBody>
      </p:sp>
      <p:sp>
        <p:nvSpPr>
          <p:cNvPr id="5" name="Footer Placeholder 4"/>
          <p:cNvSpPr>
            <a:spLocks noGrp="1"/>
          </p:cNvSpPr>
          <p:nvPr>
            <p:ph type="ftr" sz="quarter" idx="11"/>
          </p:nvPr>
        </p:nvSpPr>
        <p:spPr/>
        <p:txBody>
          <a:bodyPr/>
          <a:lstStyle/>
          <a:p>
            <a:pPr>
              <a:defRPr/>
            </a:pPr>
            <a:r>
              <a:rPr lang="en-US"/>
              <a:t>www.musicachievementcouncil.org</a:t>
            </a:r>
          </a:p>
        </p:txBody>
      </p:sp>
      <p:sp>
        <p:nvSpPr>
          <p:cNvPr id="6" name="Slide Number Placeholder 5"/>
          <p:cNvSpPr>
            <a:spLocks noGrp="1"/>
          </p:cNvSpPr>
          <p:nvPr>
            <p:ph type="sldNum" sz="quarter" idx="12"/>
          </p:nvPr>
        </p:nvSpPr>
        <p:spPr/>
        <p:txBody>
          <a:bodyPr/>
          <a:lstStyle/>
          <a:p>
            <a:pPr>
              <a:defRPr/>
            </a:pPr>
            <a:fld id="{FEAEA901-911E-8F4B-ADE6-4DAAFA38A15A}" type="slidenum">
              <a:rPr lang="en-US" smtClean="0"/>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fld id="{13347133-5F69-4640-A4AA-4405A49ED681}" type="datetime1">
              <a:rPr lang="en-US" smtClean="0"/>
              <a:pPr>
                <a:defRPr/>
              </a:pPr>
              <a:t>1/9/19</a:t>
            </a:fld>
            <a:endParaRPr lang="en-US"/>
          </a:p>
        </p:txBody>
      </p:sp>
      <p:sp>
        <p:nvSpPr>
          <p:cNvPr id="5" name="Footer Placeholder 4"/>
          <p:cNvSpPr>
            <a:spLocks noGrp="1"/>
          </p:cNvSpPr>
          <p:nvPr>
            <p:ph type="ftr" sz="quarter" idx="11"/>
          </p:nvPr>
        </p:nvSpPr>
        <p:spPr/>
        <p:txBody>
          <a:bodyPr/>
          <a:lstStyle/>
          <a:p>
            <a:pPr>
              <a:defRPr/>
            </a:pPr>
            <a:r>
              <a:rPr lang="en-US"/>
              <a:t>www.musicachievementcouncil.org</a:t>
            </a:r>
          </a:p>
        </p:txBody>
      </p:sp>
      <p:sp>
        <p:nvSpPr>
          <p:cNvPr id="6" name="Slide Number Placeholder 5"/>
          <p:cNvSpPr>
            <a:spLocks noGrp="1"/>
          </p:cNvSpPr>
          <p:nvPr>
            <p:ph type="sldNum" sz="quarter" idx="12"/>
          </p:nvPr>
        </p:nvSpPr>
        <p:spPr/>
        <p:txBody>
          <a:bodyPr/>
          <a:lstStyle/>
          <a:p>
            <a:pPr>
              <a:defRPr/>
            </a:pPr>
            <a:fld id="{51B298BF-2ED1-C641-8AF2-D62E0FB0FC59}" type="slidenum">
              <a:rPr lang="en-US" smtClean="0"/>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fld id="{0A128916-3468-0F48-8867-0723C64D51C4}" type="datetime1">
              <a:rPr lang="en-US" smtClean="0"/>
              <a:pPr>
                <a:defRPr/>
              </a:pPr>
              <a:t>1/9/19</a:t>
            </a:fld>
            <a:endParaRPr lang="en-US"/>
          </a:p>
        </p:txBody>
      </p:sp>
      <p:sp>
        <p:nvSpPr>
          <p:cNvPr id="5" name="Footer Placeholder 4"/>
          <p:cNvSpPr>
            <a:spLocks noGrp="1"/>
          </p:cNvSpPr>
          <p:nvPr>
            <p:ph type="ftr" sz="quarter" idx="11"/>
          </p:nvPr>
        </p:nvSpPr>
        <p:spPr/>
        <p:txBody>
          <a:bodyPr/>
          <a:lstStyle/>
          <a:p>
            <a:pPr>
              <a:defRPr/>
            </a:pPr>
            <a:r>
              <a:rPr lang="en-US"/>
              <a:t>www.musicachievementcouncil.org</a:t>
            </a:r>
          </a:p>
        </p:txBody>
      </p:sp>
      <p:sp>
        <p:nvSpPr>
          <p:cNvPr id="6" name="Slide Number Placeholder 5"/>
          <p:cNvSpPr>
            <a:spLocks noGrp="1"/>
          </p:cNvSpPr>
          <p:nvPr>
            <p:ph type="sldNum" sz="quarter" idx="12"/>
          </p:nvPr>
        </p:nvSpPr>
        <p:spPr/>
        <p:txBody>
          <a:bodyPr/>
          <a:lstStyle/>
          <a:p>
            <a:pPr>
              <a:defRPr/>
            </a:pPr>
            <a:fld id="{A5830AD8-A0C4-9245-9CC9-F064FDAEB239}" type="slidenum">
              <a:rPr lang="en-US" smtClean="0"/>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143000"/>
          </a:xfrm>
        </p:spPr>
        <p:txBody>
          <a:bodyPr/>
          <a:lstStyle/>
          <a:p>
            <a:r>
              <a:rPr lang="en-US"/>
              <a:t>Click to edit Master title style</a:t>
            </a:r>
            <a:endParaRPr lang="en-CA"/>
          </a:p>
        </p:txBody>
      </p:sp>
      <p:sp>
        <p:nvSpPr>
          <p:cNvPr id="3" name="Content Placeholder 2"/>
          <p:cNvSpPr>
            <a:spLocks noGrp="1"/>
          </p:cNvSpPr>
          <p:nvPr>
            <p:ph sz="half" idx="1"/>
          </p:nvPr>
        </p:nvSpPr>
        <p:spPr>
          <a:xfrm>
            <a:off x="457200" y="1828800"/>
            <a:ext cx="4038600" cy="4302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p:cNvSpPr>
            <a:spLocks noGrp="1"/>
          </p:cNvSpPr>
          <p:nvPr>
            <p:ph type="body" sz="half" idx="2"/>
          </p:nvPr>
        </p:nvSpPr>
        <p:spPr>
          <a:xfrm>
            <a:off x="4648200" y="1828800"/>
            <a:ext cx="4038600" cy="4302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Rectangle 4"/>
          <p:cNvSpPr>
            <a:spLocks noGrp="1" noChangeArrowheads="1"/>
          </p:cNvSpPr>
          <p:nvPr>
            <p:ph type="dt" sz="half" idx="10"/>
          </p:nvPr>
        </p:nvSpPr>
        <p:spPr>
          <a:ln/>
        </p:spPr>
        <p:txBody>
          <a:bodyPr/>
          <a:lstStyle>
            <a:lvl1pPr>
              <a:defRPr/>
            </a:lvl1pPr>
          </a:lstStyle>
          <a:p>
            <a:pPr>
              <a:defRPr/>
            </a:pPr>
            <a:fld id="{436D8990-19E4-624D-A52F-29D476C99851}" type="datetime1">
              <a:rPr lang="en-US"/>
              <a:pPr>
                <a:defRPr/>
              </a:pPr>
              <a:t>1/9/19</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t>www.musicachievementcouncil.org</a:t>
            </a:r>
          </a:p>
        </p:txBody>
      </p:sp>
      <p:sp>
        <p:nvSpPr>
          <p:cNvPr id="7" name="Rectangle 6"/>
          <p:cNvSpPr>
            <a:spLocks noGrp="1" noChangeArrowheads="1"/>
          </p:cNvSpPr>
          <p:nvPr>
            <p:ph type="sldNum" sz="quarter" idx="12"/>
          </p:nvPr>
        </p:nvSpPr>
        <p:spPr>
          <a:ln/>
        </p:spPr>
        <p:txBody>
          <a:bodyPr/>
          <a:lstStyle>
            <a:lvl1pPr>
              <a:defRPr/>
            </a:lvl1pPr>
          </a:lstStyle>
          <a:p>
            <a:pPr>
              <a:defRPr/>
            </a:pPr>
            <a:fld id="{F188C437-0A12-3E4A-B959-FB613AA65816}"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fld id="{870166F8-CE87-8B43-BAE2-65CDED238B66}" type="datetime1">
              <a:rPr lang="en-US" smtClean="0"/>
              <a:pPr>
                <a:defRPr/>
              </a:pPr>
              <a:t>1/9/19</a:t>
            </a:fld>
            <a:endParaRPr lang="en-US"/>
          </a:p>
        </p:txBody>
      </p:sp>
      <p:sp>
        <p:nvSpPr>
          <p:cNvPr id="5" name="Footer Placeholder 4"/>
          <p:cNvSpPr>
            <a:spLocks noGrp="1"/>
          </p:cNvSpPr>
          <p:nvPr>
            <p:ph type="ftr" sz="quarter" idx="11"/>
          </p:nvPr>
        </p:nvSpPr>
        <p:spPr/>
        <p:txBody>
          <a:bodyPr/>
          <a:lstStyle/>
          <a:p>
            <a:pPr>
              <a:defRPr/>
            </a:pPr>
            <a:r>
              <a:rPr lang="en-US"/>
              <a:t>www.musicachievementcouncil.org</a:t>
            </a:r>
          </a:p>
        </p:txBody>
      </p:sp>
      <p:sp>
        <p:nvSpPr>
          <p:cNvPr id="6" name="Slide Number Placeholder 5"/>
          <p:cNvSpPr>
            <a:spLocks noGrp="1"/>
          </p:cNvSpPr>
          <p:nvPr>
            <p:ph type="sldNum" sz="quarter" idx="12"/>
          </p:nvPr>
        </p:nvSpPr>
        <p:spPr/>
        <p:txBody>
          <a:bodyPr/>
          <a:lstStyle/>
          <a:p>
            <a:pPr>
              <a:defRPr/>
            </a:pPr>
            <a:fld id="{8491FE74-AD99-234C-AAB2-EBF98255DFC2}" type="slidenum">
              <a:rPr lang="en-US" smtClean="0"/>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C3144613-3C06-4C49-AAF4-D49BC73B3724}" type="datetime1">
              <a:rPr lang="en-US" smtClean="0"/>
              <a:pPr>
                <a:defRPr/>
              </a:pPr>
              <a:t>1/9/19</a:t>
            </a:fld>
            <a:endParaRPr lang="en-US"/>
          </a:p>
        </p:txBody>
      </p:sp>
      <p:sp>
        <p:nvSpPr>
          <p:cNvPr id="5" name="Footer Placeholder 4"/>
          <p:cNvSpPr>
            <a:spLocks noGrp="1"/>
          </p:cNvSpPr>
          <p:nvPr>
            <p:ph type="ftr" sz="quarter" idx="11"/>
          </p:nvPr>
        </p:nvSpPr>
        <p:spPr/>
        <p:txBody>
          <a:bodyPr/>
          <a:lstStyle/>
          <a:p>
            <a:pPr>
              <a:defRPr/>
            </a:pPr>
            <a:r>
              <a:rPr lang="en-US"/>
              <a:t>www.musicachievementcouncil.org</a:t>
            </a:r>
          </a:p>
        </p:txBody>
      </p:sp>
      <p:sp>
        <p:nvSpPr>
          <p:cNvPr id="6" name="Slide Number Placeholder 5"/>
          <p:cNvSpPr>
            <a:spLocks noGrp="1"/>
          </p:cNvSpPr>
          <p:nvPr>
            <p:ph type="sldNum" sz="quarter" idx="12"/>
          </p:nvPr>
        </p:nvSpPr>
        <p:spPr/>
        <p:txBody>
          <a:bodyPr/>
          <a:lstStyle/>
          <a:p>
            <a:pPr>
              <a:defRPr/>
            </a:pPr>
            <a:fld id="{262BA3FF-04C3-304C-AFAC-535F33ABCDEE}" type="slidenum">
              <a:rPr lang="en-US" smtClean="0"/>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a:defRPr/>
            </a:pPr>
            <a:fld id="{FEAF616D-1AB2-584A-ABDC-F8AFEBF9E4D3}" type="datetime1">
              <a:rPr lang="en-US" smtClean="0"/>
              <a:pPr>
                <a:defRPr/>
              </a:pPr>
              <a:t>1/9/19</a:t>
            </a:fld>
            <a:endParaRPr lang="en-US"/>
          </a:p>
        </p:txBody>
      </p:sp>
      <p:sp>
        <p:nvSpPr>
          <p:cNvPr id="6" name="Footer Placeholder 5"/>
          <p:cNvSpPr>
            <a:spLocks noGrp="1"/>
          </p:cNvSpPr>
          <p:nvPr>
            <p:ph type="ftr" sz="quarter" idx="11"/>
          </p:nvPr>
        </p:nvSpPr>
        <p:spPr/>
        <p:txBody>
          <a:bodyPr/>
          <a:lstStyle/>
          <a:p>
            <a:pPr>
              <a:defRPr/>
            </a:pPr>
            <a:r>
              <a:rPr lang="en-US"/>
              <a:t>www.musicachievementcouncil.org</a:t>
            </a:r>
          </a:p>
        </p:txBody>
      </p:sp>
      <p:sp>
        <p:nvSpPr>
          <p:cNvPr id="7" name="Slide Number Placeholder 6"/>
          <p:cNvSpPr>
            <a:spLocks noGrp="1"/>
          </p:cNvSpPr>
          <p:nvPr>
            <p:ph type="sldNum" sz="quarter" idx="12"/>
          </p:nvPr>
        </p:nvSpPr>
        <p:spPr/>
        <p:txBody>
          <a:bodyPr/>
          <a:lstStyle/>
          <a:p>
            <a:pPr>
              <a:defRPr/>
            </a:pPr>
            <a:fld id="{BE5A3C15-6233-A445-AFD5-FCAA310809E2}" type="slidenum">
              <a:rPr lang="en-US" smtClean="0"/>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a:defRPr/>
            </a:pPr>
            <a:fld id="{CDFD230F-A3F0-5041-8E23-129B9FF44FF8}" type="datetime1">
              <a:rPr lang="en-US" smtClean="0"/>
              <a:pPr>
                <a:defRPr/>
              </a:pPr>
              <a:t>1/9/19</a:t>
            </a:fld>
            <a:endParaRPr lang="en-US"/>
          </a:p>
        </p:txBody>
      </p:sp>
      <p:sp>
        <p:nvSpPr>
          <p:cNvPr id="8" name="Footer Placeholder 7"/>
          <p:cNvSpPr>
            <a:spLocks noGrp="1"/>
          </p:cNvSpPr>
          <p:nvPr>
            <p:ph type="ftr" sz="quarter" idx="11"/>
          </p:nvPr>
        </p:nvSpPr>
        <p:spPr/>
        <p:txBody>
          <a:bodyPr/>
          <a:lstStyle/>
          <a:p>
            <a:pPr>
              <a:defRPr/>
            </a:pPr>
            <a:r>
              <a:rPr lang="en-US"/>
              <a:t>www.musicachievementcouncil.org</a:t>
            </a:r>
          </a:p>
        </p:txBody>
      </p:sp>
      <p:sp>
        <p:nvSpPr>
          <p:cNvPr id="9" name="Slide Number Placeholder 8"/>
          <p:cNvSpPr>
            <a:spLocks noGrp="1"/>
          </p:cNvSpPr>
          <p:nvPr>
            <p:ph type="sldNum" sz="quarter" idx="12"/>
          </p:nvPr>
        </p:nvSpPr>
        <p:spPr/>
        <p:txBody>
          <a:bodyPr/>
          <a:lstStyle/>
          <a:p>
            <a:pPr>
              <a:defRPr/>
            </a:pPr>
            <a:fld id="{4015CF69-2477-6646-8D09-BB92A8E738E6}" type="slidenum">
              <a:rPr lang="en-US" smtClean="0"/>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a:defRPr/>
            </a:pPr>
            <a:fld id="{35AF37C9-2858-2148-A578-424EB224237F}" type="datetime1">
              <a:rPr lang="en-US" smtClean="0"/>
              <a:pPr>
                <a:defRPr/>
              </a:pPr>
              <a:t>1/9/19</a:t>
            </a:fld>
            <a:endParaRPr lang="en-US"/>
          </a:p>
        </p:txBody>
      </p:sp>
      <p:sp>
        <p:nvSpPr>
          <p:cNvPr id="4" name="Footer Placeholder 3"/>
          <p:cNvSpPr>
            <a:spLocks noGrp="1"/>
          </p:cNvSpPr>
          <p:nvPr>
            <p:ph type="ftr" sz="quarter" idx="11"/>
          </p:nvPr>
        </p:nvSpPr>
        <p:spPr/>
        <p:txBody>
          <a:bodyPr/>
          <a:lstStyle/>
          <a:p>
            <a:pPr>
              <a:defRPr/>
            </a:pPr>
            <a:r>
              <a:rPr lang="en-US"/>
              <a:t>www.musicachievementcouncil.org</a:t>
            </a:r>
          </a:p>
        </p:txBody>
      </p:sp>
      <p:sp>
        <p:nvSpPr>
          <p:cNvPr id="5" name="Slide Number Placeholder 4"/>
          <p:cNvSpPr>
            <a:spLocks noGrp="1"/>
          </p:cNvSpPr>
          <p:nvPr>
            <p:ph type="sldNum" sz="quarter" idx="12"/>
          </p:nvPr>
        </p:nvSpPr>
        <p:spPr/>
        <p:txBody>
          <a:bodyPr/>
          <a:lstStyle/>
          <a:p>
            <a:pPr>
              <a:defRPr/>
            </a:pPr>
            <a:fld id="{92FBA6AC-771E-6B4B-A2B5-C6E1E0B15702}" type="slidenum">
              <a:rPr lang="en-US" smtClean="0"/>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C818DE9-B5AB-A045-89EF-2CB70DA3856F}" type="datetime1">
              <a:rPr lang="en-US" smtClean="0"/>
              <a:pPr>
                <a:defRPr/>
              </a:pPr>
              <a:t>1/9/19</a:t>
            </a:fld>
            <a:endParaRPr lang="en-US"/>
          </a:p>
        </p:txBody>
      </p:sp>
      <p:sp>
        <p:nvSpPr>
          <p:cNvPr id="3" name="Footer Placeholder 2"/>
          <p:cNvSpPr>
            <a:spLocks noGrp="1"/>
          </p:cNvSpPr>
          <p:nvPr>
            <p:ph type="ftr" sz="quarter" idx="11"/>
          </p:nvPr>
        </p:nvSpPr>
        <p:spPr/>
        <p:txBody>
          <a:bodyPr/>
          <a:lstStyle/>
          <a:p>
            <a:pPr>
              <a:defRPr/>
            </a:pPr>
            <a:r>
              <a:rPr lang="en-US"/>
              <a:t>www.musicachievementcouncil.org</a:t>
            </a:r>
          </a:p>
        </p:txBody>
      </p:sp>
      <p:sp>
        <p:nvSpPr>
          <p:cNvPr id="4" name="Slide Number Placeholder 3"/>
          <p:cNvSpPr>
            <a:spLocks noGrp="1"/>
          </p:cNvSpPr>
          <p:nvPr>
            <p:ph type="sldNum" sz="quarter" idx="12"/>
          </p:nvPr>
        </p:nvSpPr>
        <p:spPr/>
        <p:txBody>
          <a:bodyPr/>
          <a:lstStyle/>
          <a:p>
            <a:pPr>
              <a:defRPr/>
            </a:pPr>
            <a:fld id="{C1B258C2-9E0C-F843-94B0-06B40E8DF891}" type="slidenum">
              <a:rPr lang="en-US" smtClean="0"/>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931F48C1-105D-9946-8B5E-4E7A0D78D215}" type="datetime1">
              <a:rPr lang="en-US" smtClean="0"/>
              <a:pPr>
                <a:defRPr/>
              </a:pPr>
              <a:t>1/9/19</a:t>
            </a:fld>
            <a:endParaRPr lang="en-US"/>
          </a:p>
        </p:txBody>
      </p:sp>
      <p:sp>
        <p:nvSpPr>
          <p:cNvPr id="6" name="Footer Placeholder 5"/>
          <p:cNvSpPr>
            <a:spLocks noGrp="1"/>
          </p:cNvSpPr>
          <p:nvPr>
            <p:ph type="ftr" sz="quarter" idx="11"/>
          </p:nvPr>
        </p:nvSpPr>
        <p:spPr/>
        <p:txBody>
          <a:bodyPr/>
          <a:lstStyle/>
          <a:p>
            <a:pPr>
              <a:defRPr/>
            </a:pPr>
            <a:r>
              <a:rPr lang="en-US"/>
              <a:t>www.musicachievementcouncil.org</a:t>
            </a:r>
          </a:p>
        </p:txBody>
      </p:sp>
      <p:sp>
        <p:nvSpPr>
          <p:cNvPr id="7" name="Slide Number Placeholder 6"/>
          <p:cNvSpPr>
            <a:spLocks noGrp="1"/>
          </p:cNvSpPr>
          <p:nvPr>
            <p:ph type="sldNum" sz="quarter" idx="12"/>
          </p:nvPr>
        </p:nvSpPr>
        <p:spPr/>
        <p:txBody>
          <a:bodyPr/>
          <a:lstStyle/>
          <a:p>
            <a:pPr>
              <a:defRPr/>
            </a:pPr>
            <a:fld id="{525B5DC3-9D3E-EE47-91E6-964F596B2AE0}" type="slidenum">
              <a:rPr lang="en-US" smtClean="0"/>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0D6CA918-6897-3547-9585-3256AAB893D3}" type="datetime1">
              <a:rPr lang="en-US" smtClean="0"/>
              <a:pPr>
                <a:defRPr/>
              </a:pPr>
              <a:t>1/9/19</a:t>
            </a:fld>
            <a:endParaRPr lang="en-US"/>
          </a:p>
        </p:txBody>
      </p:sp>
      <p:sp>
        <p:nvSpPr>
          <p:cNvPr id="6" name="Footer Placeholder 5"/>
          <p:cNvSpPr>
            <a:spLocks noGrp="1"/>
          </p:cNvSpPr>
          <p:nvPr>
            <p:ph type="ftr" sz="quarter" idx="11"/>
          </p:nvPr>
        </p:nvSpPr>
        <p:spPr/>
        <p:txBody>
          <a:bodyPr/>
          <a:lstStyle/>
          <a:p>
            <a:pPr>
              <a:defRPr/>
            </a:pPr>
            <a:r>
              <a:rPr lang="en-US"/>
              <a:t>www.musicachievementcouncil.org</a:t>
            </a:r>
          </a:p>
        </p:txBody>
      </p:sp>
      <p:sp>
        <p:nvSpPr>
          <p:cNvPr id="7" name="Slide Number Placeholder 6"/>
          <p:cNvSpPr>
            <a:spLocks noGrp="1"/>
          </p:cNvSpPr>
          <p:nvPr>
            <p:ph type="sldNum" sz="quarter" idx="12"/>
          </p:nvPr>
        </p:nvSpPr>
        <p:spPr/>
        <p:txBody>
          <a:bodyPr/>
          <a:lstStyle/>
          <a:p>
            <a:pPr>
              <a:defRPr/>
            </a:pPr>
            <a:fld id="{804FF567-FC49-4B4E-BB0F-A4A90FB61F55}" type="slidenum">
              <a:rPr lang="en-US" smtClean="0"/>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70232422-39F9-8E4E-9D55-B4F015B40938}" type="datetime1">
              <a:rPr lang="en-US" smtClean="0"/>
              <a:pPr>
                <a:defRPr/>
              </a:pPr>
              <a:t>1/9/19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r>
              <a:rPr lang="en-US"/>
              <a:t>www.musicachievementcouncil.org</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665C1D2B-DEBA-2D44-B1C4-CDFCB62A14B8}" type="slidenum">
              <a:rPr lang="en-US" smtClean="0"/>
              <a:pPr>
                <a:defRPr/>
              </a:pPr>
              <a:t>‹#›</a:t>
            </a:fld>
            <a:endParaRPr lang="en-US"/>
          </a:p>
        </p:txBody>
      </p:sp>
    </p:spTree>
  </p:cSld>
  <p:clrMap bg1="lt1" tx1="dk1" bg2="lt2" tx2="dk2" accent1="accent1" accent2="accent2" accent3="accent3" accent4="accent4" accent5="accent5" accent6="accent6" hlink="hlink" folHlink="folHlink"/>
  <p:sldLayoutIdLst>
    <p:sldLayoutId id="2147484070" r:id="rId1"/>
    <p:sldLayoutId id="2147484071" r:id="rId2"/>
    <p:sldLayoutId id="2147484072" r:id="rId3"/>
    <p:sldLayoutId id="2147484073" r:id="rId4"/>
    <p:sldLayoutId id="2147484074" r:id="rId5"/>
    <p:sldLayoutId id="2147484075" r:id="rId6"/>
    <p:sldLayoutId id="2147484076" r:id="rId7"/>
    <p:sldLayoutId id="2147484077" r:id="rId8"/>
    <p:sldLayoutId id="2147484078" r:id="rId9"/>
    <p:sldLayoutId id="2147484079" r:id="rId10"/>
    <p:sldLayoutId id="2147484080" r:id="rId11"/>
    <p:sldLayoutId id="2147484081" r:id="rId12"/>
  </p:sldLayoutIdLst>
  <p:hf sldNum="0" hd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1.mov"/><Relationship Id="rId1" Type="http://schemas.microsoft.com/office/2007/relationships/media" Target="../media/media1.mov"/><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8" Type="http://schemas.openxmlformats.org/officeDocument/2006/relationships/image" Target="../media/image15.gif"/><Relationship Id="rId3" Type="http://schemas.openxmlformats.org/officeDocument/2006/relationships/image" Target="../media/image18.png"/><Relationship Id="rId7" Type="http://schemas.openxmlformats.org/officeDocument/2006/relationships/image" Target="../media/image22.jpeg"/><Relationship Id="rId2" Type="http://schemas.openxmlformats.org/officeDocument/2006/relationships/notesSlide" Target="../notesSlides/notesSlide15.xml"/><Relationship Id="rId1" Type="http://schemas.openxmlformats.org/officeDocument/2006/relationships/slideLayout" Target="../slideLayouts/slideLayout12.xml"/><Relationship Id="rId6" Type="http://schemas.openxmlformats.org/officeDocument/2006/relationships/image" Target="../media/image21.jpeg"/><Relationship Id="rId5" Type="http://schemas.openxmlformats.org/officeDocument/2006/relationships/image" Target="../media/image20.tiff"/><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30.jpg"/><Relationship Id="rId5" Type="http://schemas.openxmlformats.org/officeDocument/2006/relationships/image" Target="../media/image29.jpg"/><Relationship Id="rId4" Type="http://schemas.openxmlformats.org/officeDocument/2006/relationships/image" Target="../media/image28.jpeg"/></Relationships>
</file>

<file path=ppt/slides/_rels/slide2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30.jpg"/><Relationship Id="rId5" Type="http://schemas.openxmlformats.org/officeDocument/2006/relationships/image" Target="../media/image29.jpg"/><Relationship Id="rId4" Type="http://schemas.openxmlformats.org/officeDocument/2006/relationships/image" Target="../media/image28.jpeg"/></Relationships>
</file>

<file path=ppt/slides/_rels/slide22.xml.rels><?xml version="1.0" encoding="UTF-8" standalone="yes"?>
<Relationships xmlns="http://schemas.openxmlformats.org/package/2006/relationships"><Relationship Id="rId3" Type="http://schemas.openxmlformats.org/officeDocument/2006/relationships/hyperlink" Target="https://t.co/a1NM0gdEV7"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32.png"/><Relationship Id="rId4" Type="http://schemas.openxmlformats.org/officeDocument/2006/relationships/image" Target="../media/image31.png"/></Relationships>
</file>

<file path=ppt/slides/_rels/slide23.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slideLayout" Target="../slideLayouts/slideLayout2.xml"/><Relationship Id="rId7" Type="http://schemas.openxmlformats.org/officeDocument/2006/relationships/image" Target="../media/image32.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31.png"/><Relationship Id="rId5" Type="http://schemas.openxmlformats.org/officeDocument/2006/relationships/hyperlink" Target="https://t.co/a1NM0gdEV7" TargetMode="External"/><Relationship Id="rId4"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4.xml"/><Relationship Id="rId1" Type="http://schemas.openxmlformats.org/officeDocument/2006/relationships/slideLayout" Target="../slideLayouts/slideLayout12.xml"/><Relationship Id="rId5" Type="http://schemas.openxmlformats.org/officeDocument/2006/relationships/image" Target="../media/image35.png"/><Relationship Id="rId4" Type="http://schemas.microsoft.com/office/2007/relationships/hdphoto" Target="../media/hdphoto1.wdp"/></Relationships>
</file>

<file path=ppt/slides/_rels/slide25.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jpeg"/><Relationship Id="rId7" Type="http://schemas.openxmlformats.org/officeDocument/2006/relationships/image" Target="../media/image40.png"/><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image" Target="../media/image39.png"/><Relationship Id="rId5" Type="http://schemas.openxmlformats.org/officeDocument/2006/relationships/image" Target="../media/image38.jpeg"/><Relationship Id="rId4" Type="http://schemas.openxmlformats.org/officeDocument/2006/relationships/image" Target="../media/image37.png"/></Relationships>
</file>

<file path=ppt/slides/_rels/slide26.xml.rels><?xml version="1.0" encoding="UTF-8" standalone="yes"?>
<Relationships xmlns="http://schemas.openxmlformats.org/package/2006/relationships"><Relationship Id="rId8" Type="http://schemas.openxmlformats.org/officeDocument/2006/relationships/image" Target="../media/image47.png"/><Relationship Id="rId13" Type="http://schemas.openxmlformats.org/officeDocument/2006/relationships/image" Target="../media/image52.png"/><Relationship Id="rId3" Type="http://schemas.openxmlformats.org/officeDocument/2006/relationships/image" Target="../media/image42.png"/><Relationship Id="rId7" Type="http://schemas.openxmlformats.org/officeDocument/2006/relationships/image" Target="../media/image46.jpeg"/><Relationship Id="rId12" Type="http://schemas.openxmlformats.org/officeDocument/2006/relationships/image" Target="../media/image51.jpeg"/><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image" Target="../media/image45.jpeg"/><Relationship Id="rId11" Type="http://schemas.openxmlformats.org/officeDocument/2006/relationships/image" Target="../media/image50.png"/><Relationship Id="rId5" Type="http://schemas.openxmlformats.org/officeDocument/2006/relationships/image" Target="../media/image44.jpeg"/><Relationship Id="rId15" Type="http://schemas.openxmlformats.org/officeDocument/2006/relationships/image" Target="../media/image31.png"/><Relationship Id="rId10" Type="http://schemas.openxmlformats.org/officeDocument/2006/relationships/image" Target="../media/image49.jpeg"/><Relationship Id="rId4" Type="http://schemas.openxmlformats.org/officeDocument/2006/relationships/image" Target="../media/image43.png"/><Relationship Id="rId9" Type="http://schemas.openxmlformats.org/officeDocument/2006/relationships/image" Target="../media/image48.png"/><Relationship Id="rId14" Type="http://schemas.openxmlformats.org/officeDocument/2006/relationships/image" Target="../media/image53.jpeg"/></Relationships>
</file>

<file path=ppt/slides/_rels/slide2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18871"/>
            <a:ext cx="9144000" cy="1200329"/>
          </a:xfrm>
          <a:prstGeom prst="rect">
            <a:avLst/>
          </a:prstGeom>
          <a:noFill/>
        </p:spPr>
        <p:txBody>
          <a:bodyPr wrap="square" rtlCol="0">
            <a:spAutoFit/>
          </a:bodyPr>
          <a:lstStyle/>
          <a:p>
            <a:pPr algn="ctr"/>
            <a:r>
              <a:rPr lang="en-US" sz="3600" i="1" dirty="0">
                <a:solidFill>
                  <a:srgbClr val="FFFF00"/>
                </a:solidFill>
                <a:latin typeface="+mn-lt"/>
                <a:ea typeface="ＭＳ Ｐゴシック" charset="-128"/>
                <a:cs typeface="ＭＳ Ｐゴシック" charset="-128"/>
              </a:rPr>
              <a:t>First Performance</a:t>
            </a:r>
          </a:p>
          <a:p>
            <a:pPr algn="ctr"/>
            <a:r>
              <a:rPr lang="en-US" sz="3600" i="1" dirty="0">
                <a:solidFill>
                  <a:srgbClr val="FFFF00"/>
                </a:solidFill>
                <a:latin typeface="+mn-lt"/>
                <a:ea typeface="ＭＳ Ｐゴシック" charset="-128"/>
                <a:cs typeface="ＭＳ Ｐゴシック" charset="-128"/>
              </a:rPr>
              <a:t>National Day of Celebration</a:t>
            </a:r>
            <a:endParaRPr lang="en-US" sz="3600" dirty="0">
              <a:solidFill>
                <a:srgbClr val="FFFF00"/>
              </a:solidFill>
              <a:latin typeface="+mn-lt"/>
            </a:endParaRPr>
          </a:p>
        </p:txBody>
      </p:sp>
      <p:sp>
        <p:nvSpPr>
          <p:cNvPr id="4" name="Slide Number Placeholder 3"/>
          <p:cNvSpPr>
            <a:spLocks noGrp="1"/>
          </p:cNvSpPr>
          <p:nvPr>
            <p:ph type="sldNum" sz="quarter" idx="12"/>
          </p:nvPr>
        </p:nvSpPr>
        <p:spPr>
          <a:xfrm>
            <a:off x="6553200" y="6400800"/>
            <a:ext cx="2133600" cy="365125"/>
          </a:xfrm>
        </p:spPr>
        <p:txBody>
          <a:bodyPr/>
          <a:lstStyle/>
          <a:p>
            <a:pPr>
              <a:defRPr/>
            </a:pPr>
            <a:fld id="{F188C437-0A12-3E4A-B959-FB613AA65816}" type="slidenum">
              <a:rPr lang="en-US" smtClean="0"/>
              <a:pPr>
                <a:defRPr/>
              </a:pPr>
              <a:t>1</a:t>
            </a:fld>
            <a:endParaRPr lang="en-US"/>
          </a:p>
        </p:txBody>
      </p:sp>
      <p:sp>
        <p:nvSpPr>
          <p:cNvPr id="6" name="TextBox 5"/>
          <p:cNvSpPr txBox="1"/>
          <p:nvPr/>
        </p:nvSpPr>
        <p:spPr>
          <a:xfrm>
            <a:off x="12700" y="1153180"/>
            <a:ext cx="9144000" cy="646331"/>
          </a:xfrm>
          <a:prstGeom prst="rect">
            <a:avLst/>
          </a:prstGeom>
          <a:noFill/>
        </p:spPr>
        <p:txBody>
          <a:bodyPr wrap="square" rtlCol="0">
            <a:spAutoFit/>
          </a:bodyPr>
          <a:lstStyle/>
          <a:p>
            <a:pPr algn="ctr"/>
            <a:r>
              <a:rPr lang="en-US" sz="3600" i="1" dirty="0">
                <a:solidFill>
                  <a:schemeClr val="bg1"/>
                </a:solidFill>
                <a:latin typeface="+mn-lt"/>
                <a:ea typeface="ＭＳ Ｐゴシック" charset="-128"/>
                <a:cs typeface="ＭＳ Ｐゴシック" charset="-128"/>
              </a:rPr>
              <a:t>3</a:t>
            </a:r>
            <a:r>
              <a:rPr lang="en-US" sz="3600" i="1" baseline="30000" dirty="0">
                <a:solidFill>
                  <a:schemeClr val="bg1"/>
                </a:solidFill>
                <a:latin typeface="+mn-lt"/>
                <a:ea typeface="ＭＳ Ｐゴシック" charset="-128"/>
                <a:cs typeface="ＭＳ Ｐゴシック" charset="-128"/>
              </a:rPr>
              <a:t>rd</a:t>
            </a:r>
            <a:r>
              <a:rPr lang="en-US" sz="3600" i="1" dirty="0">
                <a:solidFill>
                  <a:schemeClr val="bg1"/>
                </a:solidFill>
                <a:latin typeface="+mn-lt"/>
                <a:ea typeface="ＭＳ Ｐゴシック" charset="-128"/>
                <a:cs typeface="ＭＳ Ｐゴシック" charset="-128"/>
              </a:rPr>
              <a:t> Thursday of November Annually</a:t>
            </a:r>
            <a:endParaRPr lang="en-US" sz="3600" dirty="0">
              <a:solidFill>
                <a:schemeClr val="bg1"/>
              </a:solidFill>
              <a:latin typeface="+mn-lt"/>
            </a:endParaRPr>
          </a:p>
        </p:txBody>
      </p:sp>
      <p:pic>
        <p:nvPicPr>
          <p:cNvPr id="2" name="PPT Slide 56 First Performance Concert">
            <a:hlinkClick r:id="" action="ppaction://media"/>
            <a:extLst>
              <a:ext uri="{FF2B5EF4-FFF2-40B4-BE49-F238E27FC236}">
                <a16:creationId xmlns:a16="http://schemas.microsoft.com/office/drawing/2014/main" id="{ED325F2D-97E6-724C-9BC0-14C0A5B7BB0C}"/>
              </a:ext>
            </a:extLst>
          </p:cNvPr>
          <p:cNvPicPr/>
          <p:nvPr>
            <a:videoFile r:link="rId2"/>
            <p:extLst>
              <p:ext uri="{DAA4B4D4-6D71-4841-9C94-3DE7FCFB9230}">
                <p14:media xmlns:p14="http://schemas.microsoft.com/office/powerpoint/2010/main" r:embed="rId1"/>
              </p:ext>
            </p:extLst>
          </p:nvPr>
        </p:nvPicPr>
        <p:blipFill>
          <a:blip r:embed="rId5"/>
          <a:stretch>
            <a:fillRect/>
          </a:stretch>
        </p:blipFill>
        <p:spPr>
          <a:xfrm>
            <a:off x="457200" y="1905000"/>
            <a:ext cx="8128001" cy="4572000"/>
          </a:xfrm>
          <a:prstGeom prst="rect">
            <a:avLst/>
          </a:prstGeom>
        </p:spPr>
      </p:pic>
    </p:spTree>
    <p:extLst>
      <p:ext uri="{BB962C8B-B14F-4D97-AF65-F5344CB8AC3E}">
        <p14:creationId xmlns:p14="http://schemas.microsoft.com/office/powerpoint/2010/main" val="1561310726"/>
      </p:ext>
    </p:extLst>
  </p:cSld>
  <p:clrMapOvr>
    <a:masterClrMapping/>
  </p:clrMapOvr>
  <p:transition>
    <p:cut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8965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8491FE74-AD99-234C-AAB2-EBF98255DFC2}" type="slidenum">
              <a:rPr lang="en-US" smtClean="0"/>
              <a:pPr>
                <a:defRPr/>
              </a:pPr>
              <a:t>10</a:t>
            </a:fld>
            <a:endParaRPr lang="en-US"/>
          </a:p>
        </p:txBody>
      </p:sp>
      <p:sp>
        <p:nvSpPr>
          <p:cNvPr id="3" name="TextBox 2">
            <a:extLst>
              <a:ext uri="{FF2B5EF4-FFF2-40B4-BE49-F238E27FC236}">
                <a16:creationId xmlns:a16="http://schemas.microsoft.com/office/drawing/2014/main" id="{AE71D55A-D378-D54C-A4D4-837E6F8F83DC}"/>
              </a:ext>
            </a:extLst>
          </p:cNvPr>
          <p:cNvSpPr txBox="1"/>
          <p:nvPr/>
        </p:nvSpPr>
        <p:spPr>
          <a:xfrm>
            <a:off x="0" y="11870"/>
            <a:ext cx="9131300" cy="707886"/>
          </a:xfrm>
          <a:prstGeom prst="rect">
            <a:avLst/>
          </a:prstGeom>
          <a:noFill/>
        </p:spPr>
        <p:txBody>
          <a:bodyPr wrap="square" rtlCol="0">
            <a:spAutoFit/>
          </a:bodyPr>
          <a:lstStyle/>
          <a:p>
            <a:pPr algn="ctr"/>
            <a:r>
              <a:rPr lang="en-US" sz="4000" dirty="0">
                <a:solidFill>
                  <a:srgbClr val="FFFF00"/>
                </a:solidFill>
                <a:latin typeface="+mn-lt"/>
              </a:rPr>
              <a:t>What’s Included?</a:t>
            </a:r>
          </a:p>
        </p:txBody>
      </p:sp>
      <p:sp>
        <p:nvSpPr>
          <p:cNvPr id="10" name="TextBox 9">
            <a:extLst>
              <a:ext uri="{FF2B5EF4-FFF2-40B4-BE49-F238E27FC236}">
                <a16:creationId xmlns:a16="http://schemas.microsoft.com/office/drawing/2014/main" id="{AE71D55A-D378-D54C-A4D4-837E6F8F83DC}"/>
              </a:ext>
            </a:extLst>
          </p:cNvPr>
          <p:cNvSpPr txBox="1"/>
          <p:nvPr/>
        </p:nvSpPr>
        <p:spPr>
          <a:xfrm>
            <a:off x="0" y="762000"/>
            <a:ext cx="9144000" cy="646331"/>
          </a:xfrm>
          <a:prstGeom prst="rect">
            <a:avLst/>
          </a:prstGeom>
          <a:noFill/>
        </p:spPr>
        <p:txBody>
          <a:bodyPr wrap="square" rtlCol="0">
            <a:spAutoFit/>
          </a:bodyPr>
          <a:lstStyle/>
          <a:p>
            <a:pPr algn="ctr"/>
            <a:r>
              <a:rPr lang="en-US" sz="3600" dirty="0">
                <a:solidFill>
                  <a:schemeClr val="bg1"/>
                </a:solidFill>
                <a:latin typeface="+mn-lt"/>
              </a:rPr>
              <a:t>  7. Ideas to Enhance the Experience</a:t>
            </a:r>
          </a:p>
        </p:txBody>
      </p:sp>
      <p:pic>
        <p:nvPicPr>
          <p:cNvPr id="8" name="Picture 7" descr="Ideas to Enhance the Experience copy.jp2"/>
          <p:cNvPicPr>
            <a:picLocks noChangeAspect="1"/>
          </p:cNvPicPr>
          <p:nvPr/>
        </p:nvPicPr>
        <p:blipFill>
          <a:blip r:embed="rId3"/>
          <a:stretch>
            <a:fillRect/>
          </a:stretch>
        </p:blipFill>
        <p:spPr>
          <a:xfrm>
            <a:off x="2610935" y="1447800"/>
            <a:ext cx="4018465" cy="4953000"/>
          </a:xfrm>
          <a:prstGeom prst="rect">
            <a:avLst/>
          </a:prstGeom>
        </p:spPr>
      </p:pic>
    </p:spTree>
    <p:extLst>
      <p:ext uri="{BB962C8B-B14F-4D97-AF65-F5344CB8AC3E}">
        <p14:creationId xmlns:p14="http://schemas.microsoft.com/office/powerpoint/2010/main" val="3280625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slide(fromBottom)">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8491FE74-AD99-234C-AAB2-EBF98255DFC2}" type="slidenum">
              <a:rPr lang="en-US" smtClean="0"/>
              <a:pPr>
                <a:defRPr/>
              </a:pPr>
              <a:t>11</a:t>
            </a:fld>
            <a:endParaRPr lang="en-US"/>
          </a:p>
        </p:txBody>
      </p:sp>
      <p:sp>
        <p:nvSpPr>
          <p:cNvPr id="3" name="TextBox 2">
            <a:extLst>
              <a:ext uri="{FF2B5EF4-FFF2-40B4-BE49-F238E27FC236}">
                <a16:creationId xmlns:a16="http://schemas.microsoft.com/office/drawing/2014/main" id="{AE71D55A-D378-D54C-A4D4-837E6F8F83DC}"/>
              </a:ext>
            </a:extLst>
          </p:cNvPr>
          <p:cNvSpPr txBox="1"/>
          <p:nvPr/>
        </p:nvSpPr>
        <p:spPr>
          <a:xfrm>
            <a:off x="0" y="11870"/>
            <a:ext cx="9131300" cy="707886"/>
          </a:xfrm>
          <a:prstGeom prst="rect">
            <a:avLst/>
          </a:prstGeom>
          <a:noFill/>
        </p:spPr>
        <p:txBody>
          <a:bodyPr wrap="square" rtlCol="0">
            <a:spAutoFit/>
          </a:bodyPr>
          <a:lstStyle/>
          <a:p>
            <a:pPr algn="ctr"/>
            <a:r>
              <a:rPr lang="en-US" sz="4000" dirty="0">
                <a:solidFill>
                  <a:srgbClr val="FFFF00"/>
                </a:solidFill>
                <a:latin typeface="+mn-lt"/>
              </a:rPr>
              <a:t>What’s Included?</a:t>
            </a:r>
          </a:p>
        </p:txBody>
      </p:sp>
      <p:sp>
        <p:nvSpPr>
          <p:cNvPr id="10" name="TextBox 9">
            <a:extLst>
              <a:ext uri="{FF2B5EF4-FFF2-40B4-BE49-F238E27FC236}">
                <a16:creationId xmlns:a16="http://schemas.microsoft.com/office/drawing/2014/main" id="{AE71D55A-D378-D54C-A4D4-837E6F8F83DC}"/>
              </a:ext>
            </a:extLst>
          </p:cNvPr>
          <p:cNvSpPr txBox="1"/>
          <p:nvPr/>
        </p:nvSpPr>
        <p:spPr>
          <a:xfrm>
            <a:off x="0" y="762000"/>
            <a:ext cx="9144000" cy="1200329"/>
          </a:xfrm>
          <a:prstGeom prst="rect">
            <a:avLst/>
          </a:prstGeom>
          <a:noFill/>
        </p:spPr>
        <p:txBody>
          <a:bodyPr wrap="square" rtlCol="0">
            <a:spAutoFit/>
          </a:bodyPr>
          <a:lstStyle/>
          <a:p>
            <a:pPr algn="ctr"/>
            <a:r>
              <a:rPr lang="en-US" sz="3600" dirty="0">
                <a:solidFill>
                  <a:schemeClr val="bg1"/>
                </a:solidFill>
                <a:latin typeface="+mn-lt"/>
              </a:rPr>
              <a:t>  8. Certificate of Music Ed </a:t>
            </a:r>
            <a:r>
              <a:rPr lang="en-US" sz="3600" i="1" u="sng" dirty="0">
                <a:solidFill>
                  <a:schemeClr val="bg1"/>
                </a:solidFill>
                <a:latin typeface="+mn-lt"/>
              </a:rPr>
              <a:t>Leadership </a:t>
            </a:r>
            <a:r>
              <a:rPr lang="en-US" sz="3600" dirty="0">
                <a:solidFill>
                  <a:schemeClr val="bg1"/>
                </a:solidFill>
                <a:latin typeface="+mn-lt"/>
              </a:rPr>
              <a:t>for</a:t>
            </a:r>
          </a:p>
          <a:p>
            <a:pPr algn="ctr"/>
            <a:r>
              <a:rPr lang="en-US" sz="3600" dirty="0">
                <a:solidFill>
                  <a:schemeClr val="bg1"/>
                </a:solidFill>
                <a:latin typeface="+mn-lt"/>
              </a:rPr>
              <a:t>High School Student Participants</a:t>
            </a:r>
          </a:p>
        </p:txBody>
      </p:sp>
      <p:pic>
        <p:nvPicPr>
          <p:cNvPr id="7" name="Picture 6" descr="Certificate of Leadership copy.jp2"/>
          <p:cNvPicPr>
            <a:picLocks noChangeAspect="1"/>
          </p:cNvPicPr>
          <p:nvPr/>
        </p:nvPicPr>
        <p:blipFill>
          <a:blip r:embed="rId3"/>
          <a:stretch>
            <a:fillRect/>
          </a:stretch>
        </p:blipFill>
        <p:spPr>
          <a:xfrm>
            <a:off x="1981200" y="1981200"/>
            <a:ext cx="5389138" cy="4164772"/>
          </a:xfrm>
          <a:prstGeom prst="rect">
            <a:avLst/>
          </a:prstGeom>
        </p:spPr>
      </p:pic>
      <p:sp>
        <p:nvSpPr>
          <p:cNvPr id="6" name="Footer Placeholder 5"/>
          <p:cNvSpPr>
            <a:spLocks noGrp="1"/>
          </p:cNvSpPr>
          <p:nvPr>
            <p:ph type="ftr" sz="quarter" idx="11"/>
          </p:nvPr>
        </p:nvSpPr>
        <p:spPr>
          <a:xfrm>
            <a:off x="76200" y="6324600"/>
            <a:ext cx="9144000" cy="365125"/>
          </a:xfrm>
        </p:spPr>
        <p:txBody>
          <a:bodyPr/>
          <a:lstStyle/>
          <a:p>
            <a:r>
              <a:rPr lang="en-US" sz="1800" dirty="0" err="1">
                <a:solidFill>
                  <a:srgbClr val="FFFFFF"/>
                </a:solidFill>
                <a:latin typeface="+mn-lt"/>
              </a:rPr>
              <a:t>nammfoundation.org/fpndoc</a:t>
            </a:r>
            <a:endParaRPr lang="en-US" sz="1800" dirty="0">
              <a:solidFill>
                <a:srgbClr val="FFFFFF"/>
              </a:solidFill>
              <a:latin typeface="+mn-lt"/>
            </a:endParaRPr>
          </a:p>
          <a:p>
            <a:r>
              <a:rPr lang="en-US" sz="1800" dirty="0" err="1">
                <a:solidFill>
                  <a:srgbClr val="FFFFFF"/>
                </a:solidFill>
                <a:latin typeface="+mn-lt"/>
              </a:rPr>
              <a:t>MusicEdConsultants.net</a:t>
            </a:r>
            <a:r>
              <a:rPr lang="en-US" sz="1800" dirty="0">
                <a:solidFill>
                  <a:srgbClr val="FFFFFF"/>
                </a:solidFill>
                <a:latin typeface="+mn-lt"/>
              </a:rPr>
              <a:t>/</a:t>
            </a:r>
            <a:r>
              <a:rPr lang="en-US" sz="1800" dirty="0" err="1">
                <a:solidFill>
                  <a:srgbClr val="FFFFFF"/>
                </a:solidFill>
                <a:latin typeface="+mn-lt"/>
              </a:rPr>
              <a:t>FPCelebration</a:t>
            </a:r>
            <a:endParaRPr lang="en-US" sz="1800" dirty="0">
              <a:solidFill>
                <a:srgbClr val="FFFFFF"/>
              </a:solidFill>
              <a:latin typeface="+mn-lt"/>
            </a:endParaRPr>
          </a:p>
        </p:txBody>
      </p:sp>
    </p:spTree>
    <p:extLst>
      <p:ext uri="{BB962C8B-B14F-4D97-AF65-F5344CB8AC3E}">
        <p14:creationId xmlns:p14="http://schemas.microsoft.com/office/powerpoint/2010/main" val="3280625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8491FE74-AD99-234C-AAB2-EBF98255DFC2}" type="slidenum">
              <a:rPr lang="en-US" smtClean="0"/>
              <a:pPr>
                <a:defRPr/>
              </a:pPr>
              <a:t>12</a:t>
            </a:fld>
            <a:endParaRPr lang="en-US"/>
          </a:p>
        </p:txBody>
      </p:sp>
      <p:sp>
        <p:nvSpPr>
          <p:cNvPr id="3" name="TextBox 2">
            <a:extLst>
              <a:ext uri="{FF2B5EF4-FFF2-40B4-BE49-F238E27FC236}">
                <a16:creationId xmlns:a16="http://schemas.microsoft.com/office/drawing/2014/main" id="{AE71D55A-D378-D54C-A4D4-837E6F8F83DC}"/>
              </a:ext>
            </a:extLst>
          </p:cNvPr>
          <p:cNvSpPr txBox="1"/>
          <p:nvPr/>
        </p:nvSpPr>
        <p:spPr>
          <a:xfrm>
            <a:off x="0" y="11870"/>
            <a:ext cx="9131300" cy="707886"/>
          </a:xfrm>
          <a:prstGeom prst="rect">
            <a:avLst/>
          </a:prstGeom>
          <a:noFill/>
        </p:spPr>
        <p:txBody>
          <a:bodyPr wrap="square" rtlCol="0">
            <a:spAutoFit/>
          </a:bodyPr>
          <a:lstStyle/>
          <a:p>
            <a:pPr algn="ctr"/>
            <a:r>
              <a:rPr lang="en-US" sz="4000" dirty="0">
                <a:solidFill>
                  <a:srgbClr val="FFFF00"/>
                </a:solidFill>
                <a:latin typeface="+mn-lt"/>
              </a:rPr>
              <a:t>What’s Included?</a:t>
            </a:r>
          </a:p>
        </p:txBody>
      </p:sp>
      <p:sp>
        <p:nvSpPr>
          <p:cNvPr id="10" name="TextBox 9">
            <a:extLst>
              <a:ext uri="{FF2B5EF4-FFF2-40B4-BE49-F238E27FC236}">
                <a16:creationId xmlns:a16="http://schemas.microsoft.com/office/drawing/2014/main" id="{AE71D55A-D378-D54C-A4D4-837E6F8F83DC}"/>
              </a:ext>
            </a:extLst>
          </p:cNvPr>
          <p:cNvSpPr txBox="1"/>
          <p:nvPr/>
        </p:nvSpPr>
        <p:spPr>
          <a:xfrm>
            <a:off x="0" y="762000"/>
            <a:ext cx="9144000" cy="646331"/>
          </a:xfrm>
          <a:prstGeom prst="rect">
            <a:avLst/>
          </a:prstGeom>
          <a:noFill/>
        </p:spPr>
        <p:txBody>
          <a:bodyPr wrap="square" rtlCol="0">
            <a:spAutoFit/>
          </a:bodyPr>
          <a:lstStyle/>
          <a:p>
            <a:pPr algn="ctr"/>
            <a:r>
              <a:rPr lang="en-US" sz="3600" dirty="0">
                <a:solidFill>
                  <a:schemeClr val="bg1"/>
                </a:solidFill>
                <a:latin typeface="+mn-lt"/>
              </a:rPr>
              <a:t>  9. #</a:t>
            </a:r>
            <a:r>
              <a:rPr lang="en-US" sz="3600" dirty="0" err="1">
                <a:solidFill>
                  <a:schemeClr val="bg1"/>
                </a:solidFill>
                <a:latin typeface="+mn-lt"/>
              </a:rPr>
              <a:t>FPCelebration</a:t>
            </a:r>
            <a:r>
              <a:rPr lang="en-US" sz="3600" dirty="0">
                <a:solidFill>
                  <a:schemeClr val="bg1"/>
                </a:solidFill>
                <a:latin typeface="+mn-lt"/>
              </a:rPr>
              <a:t> Toolkit</a:t>
            </a:r>
          </a:p>
        </p:txBody>
      </p:sp>
      <p:pic>
        <p:nvPicPr>
          <p:cNvPr id="6" name="Picture 5" descr="FPNDoC Kit copy 2.jp2"/>
          <p:cNvPicPr>
            <a:picLocks noChangeAspect="1"/>
          </p:cNvPicPr>
          <p:nvPr/>
        </p:nvPicPr>
        <p:blipFill>
          <a:blip r:embed="rId3"/>
          <a:stretch>
            <a:fillRect/>
          </a:stretch>
        </p:blipFill>
        <p:spPr>
          <a:xfrm>
            <a:off x="2743200" y="1524001"/>
            <a:ext cx="3733800" cy="4626100"/>
          </a:xfrm>
          <a:prstGeom prst="rect">
            <a:avLst/>
          </a:prstGeom>
        </p:spPr>
      </p:pic>
      <p:sp>
        <p:nvSpPr>
          <p:cNvPr id="7" name="Footer Placeholder 6"/>
          <p:cNvSpPr>
            <a:spLocks noGrp="1"/>
          </p:cNvSpPr>
          <p:nvPr>
            <p:ph type="ftr" sz="quarter" idx="11"/>
          </p:nvPr>
        </p:nvSpPr>
        <p:spPr>
          <a:xfrm>
            <a:off x="76200" y="6248400"/>
            <a:ext cx="9144000" cy="365125"/>
          </a:xfrm>
        </p:spPr>
        <p:txBody>
          <a:bodyPr/>
          <a:lstStyle/>
          <a:p>
            <a:r>
              <a:rPr lang="en-US" sz="1800" dirty="0" err="1">
                <a:solidFill>
                  <a:srgbClr val="FFFFFF"/>
                </a:solidFill>
                <a:latin typeface="+mn-lt"/>
              </a:rPr>
              <a:t>nammfoundation.org/fpndoc</a:t>
            </a:r>
            <a:endParaRPr lang="en-US" sz="1800" dirty="0">
              <a:solidFill>
                <a:srgbClr val="FFFFFF"/>
              </a:solidFill>
              <a:latin typeface="+mn-lt"/>
            </a:endParaRPr>
          </a:p>
          <a:p>
            <a:r>
              <a:rPr lang="en-US" sz="1800" dirty="0" err="1">
                <a:solidFill>
                  <a:srgbClr val="FFFFFF"/>
                </a:solidFill>
                <a:latin typeface="+mn-lt"/>
              </a:rPr>
              <a:t>MusicEdConsultants.net/FPCelebration</a:t>
            </a:r>
            <a:endParaRPr lang="en-US" sz="1800" dirty="0">
              <a:solidFill>
                <a:srgbClr val="FFFFFF"/>
              </a:solidFill>
              <a:latin typeface="+mn-lt"/>
            </a:endParaRPr>
          </a:p>
        </p:txBody>
      </p:sp>
    </p:spTree>
    <p:extLst>
      <p:ext uri="{BB962C8B-B14F-4D97-AF65-F5344CB8AC3E}">
        <p14:creationId xmlns:p14="http://schemas.microsoft.com/office/powerpoint/2010/main" val="32806251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9" name="Rectangle 2"/>
          <p:cNvSpPr>
            <a:spLocks noGrp="1" noChangeArrowheads="1"/>
          </p:cNvSpPr>
          <p:nvPr>
            <p:ph type="title"/>
          </p:nvPr>
        </p:nvSpPr>
        <p:spPr>
          <a:xfrm>
            <a:off x="0" y="76200"/>
            <a:ext cx="9144000" cy="762000"/>
          </a:xfrm>
        </p:spPr>
        <p:txBody>
          <a:bodyPr/>
          <a:lstStyle/>
          <a:p>
            <a:pPr algn="ctr" eaLnBrk="1" hangingPunct="1"/>
            <a:r>
              <a:rPr lang="en-US" sz="4000" dirty="0">
                <a:solidFill>
                  <a:srgbClr val="FFFF00"/>
                </a:solidFill>
                <a:ea typeface="ＭＳ Ｐゴシック" charset="-128"/>
                <a:cs typeface="ＭＳ Ｐゴシック" charset="-128"/>
              </a:rPr>
              <a:t>Why Does this Program Work?</a:t>
            </a:r>
          </a:p>
        </p:txBody>
      </p:sp>
      <p:sp>
        <p:nvSpPr>
          <p:cNvPr id="70660" name="Rectangle 3"/>
          <p:cNvSpPr>
            <a:spLocks noGrp="1" noChangeArrowheads="1"/>
          </p:cNvSpPr>
          <p:nvPr>
            <p:ph idx="1"/>
          </p:nvPr>
        </p:nvSpPr>
        <p:spPr>
          <a:xfrm>
            <a:off x="381000" y="1143000"/>
            <a:ext cx="7162800" cy="3429000"/>
          </a:xfrm>
        </p:spPr>
        <p:txBody>
          <a:bodyPr>
            <a:noAutofit/>
          </a:bodyPr>
          <a:lstStyle/>
          <a:p>
            <a:pPr eaLnBrk="1" hangingPunct="1">
              <a:lnSpc>
                <a:spcPct val="90000"/>
              </a:lnSpc>
            </a:pPr>
            <a:r>
              <a:rPr lang="en-US" dirty="0">
                <a:solidFill>
                  <a:schemeClr val="bg1"/>
                </a:solidFill>
                <a:ea typeface="ＭＳ Ｐゴシック" charset="-128"/>
                <a:cs typeface="ＭＳ Ｐゴシック" charset="-128"/>
              </a:rPr>
              <a:t>The </a:t>
            </a:r>
            <a:r>
              <a:rPr lang="en-US" u="sng" dirty="0">
                <a:solidFill>
                  <a:srgbClr val="FFFF00"/>
                </a:solidFill>
                <a:ea typeface="ＭＳ Ｐゴシック" charset="-128"/>
                <a:cs typeface="ＭＳ Ｐゴシック" charset="-128"/>
              </a:rPr>
              <a:t>timing</a:t>
            </a:r>
            <a:r>
              <a:rPr lang="en-US" b="1" dirty="0">
                <a:solidFill>
                  <a:srgbClr val="FFFF00"/>
                </a:solidFill>
                <a:ea typeface="ＭＳ Ｐゴシック" charset="-128"/>
                <a:cs typeface="ＭＳ Ｐゴシック" charset="-128"/>
              </a:rPr>
              <a:t> </a:t>
            </a:r>
            <a:r>
              <a:rPr lang="en-US" dirty="0">
                <a:solidFill>
                  <a:schemeClr val="bg1"/>
                </a:solidFill>
                <a:ea typeface="ＭＳ Ｐゴシック" charset="-128"/>
                <a:cs typeface="ＭＳ Ｐゴシック" charset="-128"/>
              </a:rPr>
              <a:t>of the performance</a:t>
            </a:r>
          </a:p>
          <a:p>
            <a:pPr lvl="1" eaLnBrk="1" hangingPunct="1">
              <a:lnSpc>
                <a:spcPct val="90000"/>
              </a:lnSpc>
            </a:pPr>
            <a:r>
              <a:rPr lang="en-US" sz="3200" dirty="0">
                <a:solidFill>
                  <a:schemeClr val="bg1"/>
                </a:solidFill>
              </a:rPr>
              <a:t>Parents want to hear their kids </a:t>
            </a:r>
          </a:p>
          <a:p>
            <a:pPr lvl="1" eaLnBrk="1" hangingPunct="1">
              <a:lnSpc>
                <a:spcPct val="90000"/>
              </a:lnSpc>
              <a:buNone/>
            </a:pPr>
            <a:r>
              <a:rPr lang="en-US" sz="3200" dirty="0">
                <a:solidFill>
                  <a:schemeClr val="bg1"/>
                </a:solidFill>
              </a:rPr>
              <a:t>	play</a:t>
            </a:r>
          </a:p>
          <a:p>
            <a:pPr lvl="1" eaLnBrk="1" hangingPunct="1">
              <a:lnSpc>
                <a:spcPct val="90000"/>
              </a:lnSpc>
            </a:pPr>
            <a:r>
              <a:rPr lang="en-US" sz="3200" dirty="0">
                <a:solidFill>
                  <a:schemeClr val="bg1"/>
                </a:solidFill>
              </a:rPr>
              <a:t>Student interest soars and they </a:t>
            </a:r>
          </a:p>
          <a:p>
            <a:pPr lvl="1" eaLnBrk="1" hangingPunct="1">
              <a:lnSpc>
                <a:spcPct val="90000"/>
              </a:lnSpc>
              <a:buNone/>
            </a:pPr>
            <a:r>
              <a:rPr lang="en-US" sz="3200" dirty="0">
                <a:solidFill>
                  <a:schemeClr val="bg1"/>
                </a:solidFill>
              </a:rPr>
              <a:t>	learn to love performing</a:t>
            </a:r>
          </a:p>
          <a:p>
            <a:pPr lvl="1" eaLnBrk="1" hangingPunct="1">
              <a:lnSpc>
                <a:spcPct val="90000"/>
              </a:lnSpc>
              <a:buNone/>
            </a:pPr>
            <a:endParaRPr lang="en-US" dirty="0">
              <a:solidFill>
                <a:schemeClr val="bg1"/>
              </a:solidFill>
            </a:endParaRPr>
          </a:p>
          <a:p>
            <a:pPr eaLnBrk="1" hangingPunct="1">
              <a:lnSpc>
                <a:spcPct val="90000"/>
              </a:lnSpc>
            </a:pPr>
            <a:r>
              <a:rPr lang="en-US" dirty="0">
                <a:solidFill>
                  <a:schemeClr val="bg1"/>
                </a:solidFill>
                <a:ea typeface="ＭＳ Ｐゴシック" charset="-128"/>
                <a:cs typeface="ＭＳ Ｐゴシック" charset="-128"/>
              </a:rPr>
              <a:t>Students </a:t>
            </a:r>
            <a:r>
              <a:rPr lang="en-US" u="sng" dirty="0">
                <a:solidFill>
                  <a:srgbClr val="FFFF00"/>
                </a:solidFill>
                <a:ea typeface="ＭＳ Ｐゴシック" charset="-128"/>
                <a:cs typeface="ＭＳ Ｐゴシック" charset="-128"/>
              </a:rPr>
              <a:t>practice</a:t>
            </a:r>
            <a:r>
              <a:rPr lang="en-US" b="1" dirty="0">
                <a:solidFill>
                  <a:srgbClr val="FFFF00"/>
                </a:solidFill>
                <a:ea typeface="ＭＳ Ｐゴシック" charset="-128"/>
                <a:cs typeface="ＭＳ Ｐゴシック" charset="-128"/>
              </a:rPr>
              <a:t> </a:t>
            </a:r>
            <a:r>
              <a:rPr lang="en-US" dirty="0">
                <a:solidFill>
                  <a:schemeClr val="bg1"/>
                </a:solidFill>
                <a:ea typeface="ＭＳ Ｐゴシック" charset="-128"/>
                <a:cs typeface="ＭＳ Ｐゴシック" charset="-128"/>
              </a:rPr>
              <a:t>more prior to a performance</a:t>
            </a:r>
          </a:p>
        </p:txBody>
      </p:sp>
      <p:sp>
        <p:nvSpPr>
          <p:cNvPr id="70658" name="Footer Placeholder 4"/>
          <p:cNvSpPr>
            <a:spLocks noGrp="1"/>
          </p:cNvSpPr>
          <p:nvPr>
            <p:ph type="ftr" sz="quarter" idx="11"/>
          </p:nvPr>
        </p:nvSpPr>
        <p:spPr>
          <a:xfrm>
            <a:off x="0" y="6248400"/>
            <a:ext cx="9144000" cy="365125"/>
          </a:xfrm>
          <a:noFill/>
        </p:spPr>
        <p:txBody>
          <a:bodyPr/>
          <a:lstStyle/>
          <a:p>
            <a:r>
              <a:rPr lang="en-US" sz="1800" dirty="0" err="1">
                <a:solidFill>
                  <a:srgbClr val="FFFFFF"/>
                </a:solidFill>
                <a:latin typeface="+mn-lt"/>
              </a:rPr>
              <a:t>nammfoundation.org/fpndoc</a:t>
            </a:r>
            <a:endParaRPr lang="en-US" sz="1800" dirty="0">
              <a:solidFill>
                <a:srgbClr val="FFFFFF"/>
              </a:solidFill>
              <a:latin typeface="+mn-lt"/>
            </a:endParaRPr>
          </a:p>
          <a:p>
            <a:r>
              <a:rPr lang="en-US" sz="1800" dirty="0" err="1">
                <a:solidFill>
                  <a:srgbClr val="FFFFFF"/>
                </a:solidFill>
                <a:latin typeface="+mn-lt"/>
              </a:rPr>
              <a:t>MusicEdConsultants.net/FPCelebration</a:t>
            </a:r>
            <a:endParaRPr lang="en-US" sz="1800" dirty="0">
              <a:solidFill>
                <a:srgbClr val="FFFFFF"/>
              </a:solidFill>
              <a:latin typeface="+mn-lt"/>
            </a:endParaRPr>
          </a:p>
        </p:txBody>
      </p:sp>
      <p:sp>
        <p:nvSpPr>
          <p:cNvPr id="7" name="Rectangle 3"/>
          <p:cNvSpPr txBox="1">
            <a:spLocks noChangeArrowheads="1"/>
          </p:cNvSpPr>
          <p:nvPr/>
        </p:nvSpPr>
        <p:spPr>
          <a:xfrm>
            <a:off x="304800" y="5334000"/>
            <a:ext cx="8610600" cy="1447800"/>
          </a:xfrm>
          <a:prstGeom prst="rect">
            <a:avLst/>
          </a:prstGeom>
        </p:spPr>
        <p:txBody>
          <a:bodyPr vert="horz" lIns="91440" tIns="45720" rIns="91440" bIns="45720" rtlCol="0">
            <a:noAutofit/>
          </a:bodyPr>
          <a:lstStyle/>
          <a:p>
            <a:pPr marL="342900" lvl="0" indent="-342900" defTabSz="457200" fontAlgn="auto">
              <a:lnSpc>
                <a:spcPct val="90000"/>
              </a:lnSpc>
              <a:spcBef>
                <a:spcPct val="20000"/>
              </a:spcBef>
              <a:spcAft>
                <a:spcPts val="0"/>
              </a:spcAft>
              <a:buFont typeface="Arial"/>
              <a:buChar char="•"/>
            </a:pPr>
            <a:r>
              <a:rPr lang="en-US" sz="3200" dirty="0">
                <a:solidFill>
                  <a:schemeClr val="bg1"/>
                </a:solidFill>
                <a:latin typeface="+mn-lt"/>
                <a:ea typeface="ＭＳ Ｐゴシック" charset="-128"/>
                <a:cs typeface="ＭＳ Ｐゴシック" charset="-128"/>
              </a:rPr>
              <a:t>The audience will be </a:t>
            </a:r>
            <a:r>
              <a:rPr lang="en-US" sz="3200" u="sng" dirty="0">
                <a:solidFill>
                  <a:srgbClr val="FFFF00"/>
                </a:solidFill>
                <a:latin typeface="+mn-lt"/>
                <a:ea typeface="ＭＳ Ｐゴシック" charset="-128"/>
                <a:cs typeface="ＭＳ Ｐゴシック" charset="-128"/>
              </a:rPr>
              <a:t>large</a:t>
            </a:r>
            <a:r>
              <a:rPr lang="en-US" sz="3200" dirty="0">
                <a:solidFill>
                  <a:schemeClr val="bg1"/>
                </a:solidFill>
                <a:latin typeface="+mn-lt"/>
                <a:ea typeface="ＭＳ Ｐゴシック" charset="-128"/>
                <a:cs typeface="ＭＳ Ｐゴシック" charset="-128"/>
              </a:rPr>
              <a:t> and </a:t>
            </a:r>
            <a:r>
              <a:rPr lang="en-US" sz="3200" u="sng" dirty="0">
                <a:solidFill>
                  <a:srgbClr val="FFFF00"/>
                </a:solidFill>
                <a:latin typeface="+mn-lt"/>
                <a:ea typeface="ＭＳ Ｐゴシック" charset="-128"/>
                <a:cs typeface="ＭＳ Ｐゴシック" charset="-128"/>
              </a:rPr>
              <a:t>enthusiastic</a:t>
            </a:r>
            <a:r>
              <a:rPr lang="en-US" sz="3200" dirty="0">
                <a:solidFill>
                  <a:schemeClr val="bg1"/>
                </a:solidFill>
                <a:latin typeface="+mn-lt"/>
                <a:ea typeface="ＭＳ Ｐゴシック" charset="-128"/>
                <a:cs typeface="ＭＳ Ｐゴシック" charset="-128"/>
              </a:rPr>
              <a:t>! </a:t>
            </a:r>
            <a:endParaRPr kumimoji="0" lang="en-US" sz="3200" i="0" u="sng" strike="noStrike" kern="1200" cap="none" spc="0" normalizeH="0" baseline="0" noProof="0" dirty="0">
              <a:ln>
                <a:noFill/>
              </a:ln>
              <a:solidFill>
                <a:schemeClr val="bg1"/>
              </a:solidFill>
              <a:effectLst/>
              <a:uLnTx/>
              <a:uFillTx/>
              <a:latin typeface="+mn-lt"/>
              <a:ea typeface="ＭＳ Ｐゴシック" charset="-128"/>
              <a:cs typeface="ＭＳ Ｐゴシック" charset="-128"/>
            </a:endParaRPr>
          </a:p>
        </p:txBody>
      </p:sp>
      <p:pic>
        <p:nvPicPr>
          <p:cNvPr id="8" name="Picture 7" descr="band_0.gif"/>
          <p:cNvPicPr>
            <a:picLocks noChangeAspect="1"/>
          </p:cNvPicPr>
          <p:nvPr/>
        </p:nvPicPr>
        <p:blipFill>
          <a:blip r:embed="rId3"/>
          <a:stretch>
            <a:fillRect/>
          </a:stretch>
        </p:blipFill>
        <p:spPr>
          <a:xfrm>
            <a:off x="6858000" y="1600200"/>
            <a:ext cx="1714500" cy="2286000"/>
          </a:xfrm>
          <a:prstGeom prst="rect">
            <a:avLst/>
          </a:prstGeom>
          <a:noFill/>
          <a:ln>
            <a:noFill/>
          </a:ln>
          <a:effectLst>
            <a:reflection stA="50000" endPos="75000" dist="12700" dir="5400000" sy="-100000" algn="bl" rotWithShape="0"/>
          </a:effec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4755" name="Rectangle 2"/>
          <p:cNvSpPr>
            <a:spLocks noGrp="1" noChangeArrowheads="1"/>
          </p:cNvSpPr>
          <p:nvPr>
            <p:ph idx="1"/>
          </p:nvPr>
        </p:nvSpPr>
        <p:spPr>
          <a:xfrm>
            <a:off x="2133600" y="1066800"/>
            <a:ext cx="6324600" cy="5486400"/>
          </a:xfrm>
        </p:spPr>
        <p:txBody>
          <a:bodyPr>
            <a:noAutofit/>
          </a:bodyPr>
          <a:lstStyle/>
          <a:p>
            <a:pPr eaLnBrk="1" hangingPunct="1">
              <a:spcAft>
                <a:spcPts val="1200"/>
              </a:spcAft>
            </a:pPr>
            <a:r>
              <a:rPr lang="en-US" sz="4000" dirty="0">
                <a:solidFill>
                  <a:srgbClr val="FFFFFF"/>
                </a:solidFill>
                <a:ea typeface="ＭＳ Ｐゴシック" charset="-128"/>
                <a:cs typeface="ＭＳ Ｐゴシック" charset="-128"/>
              </a:rPr>
              <a:t>Administrators get involved! Many schools have the principal serve as the narrator -- </a:t>
            </a:r>
            <a:r>
              <a:rPr lang="en-US" sz="4000" i="1" dirty="0">
                <a:solidFill>
                  <a:srgbClr val="FFFF00"/>
                </a:solidFill>
                <a:ea typeface="ＭＳ Ｐゴシック" charset="-128"/>
                <a:cs typeface="ＭＳ Ｐゴシック" charset="-128"/>
              </a:rPr>
              <a:t>GREAT PR!</a:t>
            </a:r>
            <a:endParaRPr lang="en-US" sz="4000" dirty="0">
              <a:solidFill>
                <a:srgbClr val="FFFF00"/>
              </a:solidFill>
              <a:ea typeface="ＭＳ Ｐゴシック" charset="-128"/>
              <a:cs typeface="ＭＳ Ｐゴシック" charset="-128"/>
            </a:endParaRPr>
          </a:p>
          <a:p>
            <a:pPr eaLnBrk="1" hangingPunct="1"/>
            <a:r>
              <a:rPr lang="en-US" sz="4000" dirty="0">
                <a:solidFill>
                  <a:srgbClr val="FFFFFF"/>
                </a:solidFill>
                <a:ea typeface="ＭＳ Ｐゴシック" charset="-128"/>
                <a:cs typeface="ＭＳ Ｐゴシック" charset="-128"/>
              </a:rPr>
              <a:t>The sound of </a:t>
            </a:r>
          </a:p>
          <a:p>
            <a:pPr eaLnBrk="1" hangingPunct="1">
              <a:buFont typeface="Wingdings" charset="2"/>
              <a:buNone/>
            </a:pPr>
            <a:r>
              <a:rPr lang="en-US" sz="4000" dirty="0">
                <a:solidFill>
                  <a:srgbClr val="FFFFFF"/>
                </a:solidFill>
                <a:ea typeface="ＭＳ Ｐゴシック" charset="-128"/>
                <a:cs typeface="ＭＳ Ｐゴシック" charset="-128"/>
              </a:rPr>
              <a:t>    </a:t>
            </a:r>
            <a:r>
              <a:rPr lang="en-US" sz="4000" dirty="0">
                <a:solidFill>
                  <a:srgbClr val="FFFF00"/>
                </a:solidFill>
                <a:ea typeface="ＭＳ Ｐゴシック" charset="-128"/>
                <a:cs typeface="ＭＳ Ｐゴシック" charset="-128"/>
              </a:rPr>
              <a:t>applause</a:t>
            </a:r>
            <a:r>
              <a:rPr lang="en-US" sz="4000" b="1" dirty="0">
                <a:solidFill>
                  <a:srgbClr val="FFFF00"/>
                </a:solidFill>
                <a:ea typeface="ＭＳ Ｐゴシック" charset="-128"/>
                <a:cs typeface="ＭＳ Ｐゴシック" charset="-128"/>
              </a:rPr>
              <a:t> </a:t>
            </a:r>
            <a:r>
              <a:rPr lang="en-US" sz="4000" dirty="0">
                <a:solidFill>
                  <a:srgbClr val="FFFFFF"/>
                </a:solidFill>
                <a:ea typeface="ＭＳ Ｐゴシック" charset="-128"/>
                <a:cs typeface="ＭＳ Ｐゴシック" charset="-128"/>
              </a:rPr>
              <a:t>is </a:t>
            </a:r>
          </a:p>
          <a:p>
            <a:pPr eaLnBrk="1" hangingPunct="1">
              <a:buFont typeface="Wingdings" charset="2"/>
              <a:buNone/>
            </a:pPr>
            <a:r>
              <a:rPr lang="en-US" sz="4000" dirty="0">
                <a:solidFill>
                  <a:srgbClr val="FFFFFF"/>
                </a:solidFill>
                <a:ea typeface="ＭＳ Ｐゴシック" charset="-128"/>
                <a:cs typeface="ＭＳ Ｐゴシック" charset="-128"/>
              </a:rPr>
              <a:t>    infectious</a:t>
            </a:r>
          </a:p>
        </p:txBody>
      </p:sp>
      <p:sp>
        <p:nvSpPr>
          <p:cNvPr id="74756" name="Text Box 5"/>
          <p:cNvSpPr txBox="1">
            <a:spLocks noChangeArrowheads="1"/>
          </p:cNvSpPr>
          <p:nvPr/>
        </p:nvSpPr>
        <p:spPr bwMode="auto">
          <a:xfrm>
            <a:off x="0" y="76200"/>
            <a:ext cx="9144000" cy="707886"/>
          </a:xfrm>
          <a:prstGeom prst="rect">
            <a:avLst/>
          </a:prstGeom>
          <a:noFill/>
          <a:ln w="9525">
            <a:noFill/>
            <a:miter lim="800000"/>
            <a:headEnd/>
            <a:tailEnd/>
          </a:ln>
        </p:spPr>
        <p:txBody>
          <a:bodyPr wrap="square">
            <a:prstTxWarp prst="textNoShape">
              <a:avLst/>
            </a:prstTxWarp>
            <a:spAutoFit/>
          </a:bodyPr>
          <a:lstStyle/>
          <a:p>
            <a:pPr algn="ctr" eaLnBrk="0" hangingPunct="0">
              <a:spcBef>
                <a:spcPct val="50000"/>
              </a:spcBef>
            </a:pPr>
            <a:r>
              <a:rPr lang="en-US" sz="4000" dirty="0">
                <a:solidFill>
                  <a:srgbClr val="FFFF00"/>
                </a:solidFill>
                <a:latin typeface="+mn-lt"/>
                <a:ea typeface="ＭＳ Ｐゴシック" charset="-128"/>
                <a:cs typeface="ＭＳ Ｐゴシック" charset="-128"/>
              </a:rPr>
              <a:t>Why Does this Program Work?</a:t>
            </a:r>
            <a:endParaRPr lang="en-US" sz="4000" dirty="0">
              <a:solidFill>
                <a:srgbClr val="FFFF00"/>
              </a:solidFill>
              <a:latin typeface="+mn-lt"/>
            </a:endParaRPr>
          </a:p>
        </p:txBody>
      </p:sp>
      <p:pic>
        <p:nvPicPr>
          <p:cNvPr id="74757" name="Picture 8"/>
          <p:cNvPicPr>
            <a:picLocks noChangeAspect="1" noChangeArrowheads="1"/>
          </p:cNvPicPr>
          <p:nvPr/>
        </p:nvPicPr>
        <p:blipFill>
          <a:blip r:embed="rId3"/>
          <a:srcRect/>
          <a:stretch>
            <a:fillRect/>
          </a:stretch>
        </p:blipFill>
        <p:spPr bwMode="auto">
          <a:xfrm>
            <a:off x="5257800" y="4141033"/>
            <a:ext cx="3505893" cy="2107367"/>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reflection stA="50000" endPos="75000" dist="12700" dir="5400000" sy="-100000" algn="bl" rotWithShape="0"/>
          </a:effectLst>
          <a:scene3d>
            <a:camera prst="perspectiveContrastingLeftFacing">
              <a:rot lat="540000" lon="2100000" rev="0"/>
            </a:camera>
            <a:lightRig rig="soft" dir="t"/>
          </a:scene3d>
          <a:sp3d contourW="12700" prstMaterial="matte">
            <a:bevelT w="63500" h="50800"/>
            <a:contourClr>
              <a:srgbClr val="C0C0C0"/>
            </a:contourClr>
          </a:sp3d>
        </p:spPr>
      </p:pic>
      <p:pic>
        <p:nvPicPr>
          <p:cNvPr id="70662" name="Picture 13"/>
          <p:cNvPicPr>
            <a:picLocks noChangeAspect="1" noChangeArrowheads="1"/>
          </p:cNvPicPr>
          <p:nvPr/>
        </p:nvPicPr>
        <p:blipFill>
          <a:blip r:embed="rId4"/>
          <a:srcRect/>
          <a:stretch>
            <a:fillRect/>
          </a:stretch>
        </p:blipFill>
        <p:spPr bwMode="auto">
          <a:xfrm>
            <a:off x="406400" y="1447800"/>
            <a:ext cx="1498600" cy="2247900"/>
          </a:xfrm>
          <a:prstGeom prst="rect">
            <a:avLst/>
          </a:prstGeom>
          <a:ln>
            <a:noFill/>
          </a:ln>
          <a:effectLst>
            <a:reflection stA="50000" endPos="75000" dist="12700" dir="5400000" sy="-100000" algn="bl" rotWithShape="0"/>
            <a:softEdge rad="112500"/>
          </a:effectLst>
        </p:spPr>
      </p:pic>
      <p:sp>
        <p:nvSpPr>
          <p:cNvPr id="2" name="Slide Number Placeholder 1"/>
          <p:cNvSpPr>
            <a:spLocks noGrp="1"/>
          </p:cNvSpPr>
          <p:nvPr>
            <p:ph type="sldNum" sz="quarter" idx="12"/>
          </p:nvPr>
        </p:nvSpPr>
        <p:spPr/>
        <p:txBody>
          <a:bodyPr/>
          <a:lstStyle/>
          <a:p>
            <a:pPr>
              <a:defRPr/>
            </a:pPr>
            <a:fld id="{8491FE74-AD99-234C-AAB2-EBF98255DFC2}" type="slidenum">
              <a:rPr lang="en-US" smtClean="0"/>
              <a:pPr>
                <a:defRPr/>
              </a:pPr>
              <a:t>14</a:t>
            </a:fld>
            <a:endParaRPr lang="en-US"/>
          </a:p>
        </p:txBody>
      </p:sp>
    </p:spTree>
    <p:extLst>
      <p:ext uri="{BB962C8B-B14F-4D97-AF65-F5344CB8AC3E}">
        <p14:creationId xmlns:p14="http://schemas.microsoft.com/office/powerpoint/2010/main" val="25765622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383345F-457B-9E49-9C7E-A4AC235D2E0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59221" y="0"/>
            <a:ext cx="2860579" cy="3834834"/>
          </a:xfrm>
          <a:prstGeom prst="rect">
            <a:avLst/>
          </a:prstGeom>
        </p:spPr>
      </p:pic>
      <p:pic>
        <p:nvPicPr>
          <p:cNvPr id="10" name="Picture 9">
            <a:extLst>
              <a:ext uri="{FF2B5EF4-FFF2-40B4-BE49-F238E27FC236}">
                <a16:creationId xmlns:a16="http://schemas.microsoft.com/office/drawing/2014/main" id="{F3691811-9622-EA45-98B1-6C153ED3E41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27300" y="914400"/>
            <a:ext cx="2806700" cy="3720290"/>
          </a:xfrm>
          <a:prstGeom prst="rect">
            <a:avLst/>
          </a:prstGeom>
        </p:spPr>
      </p:pic>
      <p:pic>
        <p:nvPicPr>
          <p:cNvPr id="6" name="Picture 5">
            <a:extLst>
              <a:ext uri="{FF2B5EF4-FFF2-40B4-BE49-F238E27FC236}">
                <a16:creationId xmlns:a16="http://schemas.microsoft.com/office/drawing/2014/main" id="{C4C5E53C-2B54-8741-BBC3-A7E0B0024473}"/>
              </a:ext>
            </a:extLst>
          </p:cNvPr>
          <p:cNvPicPr>
            <a:picLocks noChangeAspect="1"/>
          </p:cNvPicPr>
          <p:nvPr/>
        </p:nvPicPr>
        <p:blipFill>
          <a:blip r:embed="rId5"/>
          <a:stretch>
            <a:fillRect/>
          </a:stretch>
        </p:blipFill>
        <p:spPr>
          <a:xfrm>
            <a:off x="1905000" y="1828800"/>
            <a:ext cx="2819400" cy="3767517"/>
          </a:xfrm>
          <a:prstGeom prst="rect">
            <a:avLst/>
          </a:prstGeom>
        </p:spPr>
      </p:pic>
      <p:pic>
        <p:nvPicPr>
          <p:cNvPr id="9" name="Picture 8">
            <a:extLst>
              <a:ext uri="{FF2B5EF4-FFF2-40B4-BE49-F238E27FC236}">
                <a16:creationId xmlns:a16="http://schemas.microsoft.com/office/drawing/2014/main" id="{7DA03189-51A3-1040-AAC1-03CBCC147EC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95400" y="2870201"/>
            <a:ext cx="2590800" cy="3454399"/>
          </a:xfrm>
          <a:prstGeom prst="rect">
            <a:avLst/>
          </a:prstGeom>
        </p:spPr>
      </p:pic>
      <p:pic>
        <p:nvPicPr>
          <p:cNvPr id="11" name="Picture 10">
            <a:extLst>
              <a:ext uri="{FF2B5EF4-FFF2-40B4-BE49-F238E27FC236}">
                <a16:creationId xmlns:a16="http://schemas.microsoft.com/office/drawing/2014/main" id="{9E81FF6C-0100-4C4A-B6F6-9D143F7E89F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04800" y="3567881"/>
            <a:ext cx="2514600" cy="3366319"/>
          </a:xfrm>
          <a:prstGeom prst="rect">
            <a:avLst/>
          </a:prstGeom>
        </p:spPr>
      </p:pic>
      <p:sp>
        <p:nvSpPr>
          <p:cNvPr id="2" name="Slide Number Placeholder 1">
            <a:extLst>
              <a:ext uri="{FF2B5EF4-FFF2-40B4-BE49-F238E27FC236}">
                <a16:creationId xmlns:a16="http://schemas.microsoft.com/office/drawing/2014/main" id="{97B27BB3-6DAC-1448-BE97-47969E82EE5A}"/>
              </a:ext>
            </a:extLst>
          </p:cNvPr>
          <p:cNvSpPr>
            <a:spLocks noGrp="1"/>
          </p:cNvSpPr>
          <p:nvPr>
            <p:ph type="sldNum" sz="quarter" idx="12"/>
          </p:nvPr>
        </p:nvSpPr>
        <p:spPr/>
        <p:txBody>
          <a:bodyPr/>
          <a:lstStyle/>
          <a:p>
            <a:pPr>
              <a:defRPr/>
            </a:pPr>
            <a:fld id="{F188C437-0A12-3E4A-B959-FB613AA65816}" type="slidenum">
              <a:rPr lang="en-US" smtClean="0"/>
              <a:pPr>
                <a:defRPr/>
              </a:pPr>
              <a:t>15</a:t>
            </a:fld>
            <a:endParaRPr lang="en-US" dirty="0"/>
          </a:p>
        </p:txBody>
      </p:sp>
      <p:sp>
        <p:nvSpPr>
          <p:cNvPr id="14" name="TextBox 13"/>
          <p:cNvSpPr txBox="1"/>
          <p:nvPr/>
        </p:nvSpPr>
        <p:spPr>
          <a:xfrm>
            <a:off x="303628" y="223354"/>
            <a:ext cx="1767215" cy="1754326"/>
          </a:xfrm>
          <a:prstGeom prst="rect">
            <a:avLst/>
          </a:prstGeom>
          <a:noFill/>
        </p:spPr>
        <p:txBody>
          <a:bodyPr wrap="none" rtlCol="0">
            <a:spAutoFit/>
          </a:bodyPr>
          <a:lstStyle/>
          <a:p>
            <a:r>
              <a:rPr lang="en-US" sz="3600" dirty="0">
                <a:solidFill>
                  <a:srgbClr val="FFFFFF"/>
                </a:solidFill>
                <a:latin typeface="+mn-lt"/>
              </a:rPr>
              <a:t>Music</a:t>
            </a:r>
          </a:p>
          <a:p>
            <a:r>
              <a:rPr lang="en-US" sz="3600" dirty="0">
                <a:solidFill>
                  <a:srgbClr val="FFFFFF"/>
                </a:solidFill>
                <a:latin typeface="+mn-lt"/>
              </a:rPr>
              <a:t>Material</a:t>
            </a:r>
          </a:p>
          <a:p>
            <a:r>
              <a:rPr lang="en-US" sz="3600" dirty="0">
                <a:solidFill>
                  <a:srgbClr val="FFFFFF"/>
                </a:solidFill>
                <a:latin typeface="+mn-lt"/>
              </a:rPr>
              <a:t>To Use:</a:t>
            </a:r>
          </a:p>
        </p:txBody>
      </p:sp>
      <p:pic>
        <p:nvPicPr>
          <p:cNvPr id="15" name="Picture 14" descr="band_0.gif"/>
          <p:cNvPicPr>
            <a:picLocks noChangeAspect="1"/>
          </p:cNvPicPr>
          <p:nvPr/>
        </p:nvPicPr>
        <p:blipFill>
          <a:blip r:embed="rId8"/>
          <a:stretch>
            <a:fillRect/>
          </a:stretch>
        </p:blipFill>
        <p:spPr>
          <a:xfrm>
            <a:off x="6400800" y="438150"/>
            <a:ext cx="2528888" cy="3371850"/>
          </a:xfrm>
          <a:prstGeom prst="rect">
            <a:avLst/>
          </a:prstGeom>
        </p:spPr>
      </p:pic>
      <p:sp>
        <p:nvSpPr>
          <p:cNvPr id="17" name="TextBox 16"/>
          <p:cNvSpPr txBox="1"/>
          <p:nvPr/>
        </p:nvSpPr>
        <p:spPr>
          <a:xfrm>
            <a:off x="4267200" y="3989725"/>
            <a:ext cx="4724400" cy="3477875"/>
          </a:xfrm>
          <a:prstGeom prst="rect">
            <a:avLst/>
          </a:prstGeom>
          <a:noFill/>
        </p:spPr>
        <p:txBody>
          <a:bodyPr wrap="square" rtlCol="0">
            <a:spAutoFit/>
          </a:bodyPr>
          <a:lstStyle/>
          <a:p>
            <a:pPr algn="r"/>
            <a:r>
              <a:rPr lang="en-US" sz="3600" dirty="0">
                <a:solidFill>
                  <a:srgbClr val="FFFFFF"/>
                </a:solidFill>
                <a:latin typeface="+mn-lt"/>
              </a:rPr>
              <a:t>Available for </a:t>
            </a:r>
          </a:p>
          <a:p>
            <a:pPr algn="r"/>
            <a:r>
              <a:rPr lang="en-US" sz="3600" dirty="0">
                <a:solidFill>
                  <a:srgbClr val="FFFFFF"/>
                </a:solidFill>
                <a:latin typeface="+mn-lt"/>
              </a:rPr>
              <a:t>Band or Orchestra at</a:t>
            </a:r>
          </a:p>
          <a:p>
            <a:pPr algn="r"/>
            <a:r>
              <a:rPr lang="en-US" sz="3600" dirty="0">
                <a:solidFill>
                  <a:srgbClr val="FFFFFF"/>
                </a:solidFill>
                <a:latin typeface="+mn-lt"/>
              </a:rPr>
              <a:t>Local Music Dealers </a:t>
            </a:r>
          </a:p>
          <a:p>
            <a:pPr algn="r"/>
            <a:r>
              <a:rPr lang="en-US" sz="3600" dirty="0">
                <a:solidFill>
                  <a:srgbClr val="FFFFFF"/>
                </a:solidFill>
                <a:latin typeface="+mn-lt"/>
              </a:rPr>
              <a:t>or online via</a:t>
            </a:r>
          </a:p>
          <a:p>
            <a:pPr algn="r"/>
            <a:r>
              <a:rPr lang="en-US" sz="3600" dirty="0">
                <a:solidFill>
                  <a:srgbClr val="FFFFFF"/>
                </a:solidFill>
                <a:latin typeface="+mn-lt"/>
              </a:rPr>
              <a:t>Hal Leonard</a:t>
            </a:r>
          </a:p>
          <a:p>
            <a:pPr algn="r"/>
            <a:endParaRPr lang="en-US" sz="3600" dirty="0">
              <a:solidFill>
                <a:srgbClr val="FFFFFF"/>
              </a:solidFill>
              <a:latin typeface="+mn-lt"/>
            </a:endParaRPr>
          </a:p>
        </p:txBody>
      </p:sp>
    </p:spTree>
    <p:extLst>
      <p:ext uri="{BB962C8B-B14F-4D97-AF65-F5344CB8AC3E}">
        <p14:creationId xmlns:p14="http://schemas.microsoft.com/office/powerpoint/2010/main" val="3137519408"/>
      </p:ext>
    </p:extLst>
  </p:cSld>
  <p:clrMapOvr>
    <a:masterClrMapping/>
  </p:clrMapOvr>
  <p:transition>
    <p:cut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1000"/>
                                  </p:stCondLst>
                                  <p:childTnLst>
                                    <p:set>
                                      <p:cBhvr>
                                        <p:cTn id="6" dur="1" fill="hold">
                                          <p:stCondLst>
                                            <p:cond delay="0"/>
                                          </p:stCondLst>
                                        </p:cTn>
                                        <p:tgtEl>
                                          <p:spTgt spid="8"/>
                                        </p:tgtEl>
                                        <p:attrNameLst>
                                          <p:attrName>style.visibility</p:attrName>
                                        </p:attrNameLst>
                                      </p:cBhvr>
                                      <p:to>
                                        <p:strVal val="visible"/>
                                      </p:to>
                                    </p:set>
                                  </p:childTnLst>
                                </p:cTn>
                              </p:par>
                            </p:childTnLst>
                          </p:cTn>
                        </p:par>
                        <p:par>
                          <p:cTn id="7" fill="hold">
                            <p:stCondLst>
                              <p:cond delay="1000"/>
                            </p:stCondLst>
                            <p:childTnLst>
                              <p:par>
                                <p:cTn id="8" presetID="1" presetClass="entr" presetSubtype="0" fill="hold" nodeType="afterEffect">
                                  <p:stCondLst>
                                    <p:cond delay="1000"/>
                                  </p:stCondLst>
                                  <p:childTnLst>
                                    <p:set>
                                      <p:cBhvr>
                                        <p:cTn id="9" dur="1" fill="hold">
                                          <p:stCondLst>
                                            <p:cond delay="0"/>
                                          </p:stCondLst>
                                        </p:cTn>
                                        <p:tgtEl>
                                          <p:spTgt spid="10"/>
                                        </p:tgtEl>
                                        <p:attrNameLst>
                                          <p:attrName>style.visibility</p:attrName>
                                        </p:attrNameLst>
                                      </p:cBhvr>
                                      <p:to>
                                        <p:strVal val="visible"/>
                                      </p:to>
                                    </p:set>
                                  </p:childTnLst>
                                </p:cTn>
                              </p:par>
                            </p:childTnLst>
                          </p:cTn>
                        </p:par>
                        <p:par>
                          <p:cTn id="10" fill="hold">
                            <p:stCondLst>
                              <p:cond delay="2000"/>
                            </p:stCondLst>
                            <p:childTnLst>
                              <p:par>
                                <p:cTn id="11" presetID="1" presetClass="entr" presetSubtype="0" fill="hold" nodeType="afterEffect">
                                  <p:stCondLst>
                                    <p:cond delay="1000"/>
                                  </p:stCondLst>
                                  <p:childTnLst>
                                    <p:set>
                                      <p:cBhvr>
                                        <p:cTn id="12" dur="1" fill="hold">
                                          <p:stCondLst>
                                            <p:cond delay="0"/>
                                          </p:stCondLst>
                                        </p:cTn>
                                        <p:tgtEl>
                                          <p:spTgt spid="6"/>
                                        </p:tgtEl>
                                        <p:attrNameLst>
                                          <p:attrName>style.visibility</p:attrName>
                                        </p:attrNameLst>
                                      </p:cBhvr>
                                      <p:to>
                                        <p:strVal val="visible"/>
                                      </p:to>
                                    </p:set>
                                  </p:childTnLst>
                                </p:cTn>
                              </p:par>
                            </p:childTnLst>
                          </p:cTn>
                        </p:par>
                        <p:par>
                          <p:cTn id="13" fill="hold">
                            <p:stCondLst>
                              <p:cond delay="3000"/>
                            </p:stCondLst>
                            <p:childTnLst>
                              <p:par>
                                <p:cTn id="14" presetID="1" presetClass="entr" presetSubtype="0" fill="hold" nodeType="afterEffect">
                                  <p:stCondLst>
                                    <p:cond delay="1000"/>
                                  </p:stCondLst>
                                  <p:childTnLst>
                                    <p:set>
                                      <p:cBhvr>
                                        <p:cTn id="15" dur="1" fill="hold">
                                          <p:stCondLst>
                                            <p:cond delay="0"/>
                                          </p:stCondLst>
                                        </p:cTn>
                                        <p:tgtEl>
                                          <p:spTgt spid="9"/>
                                        </p:tgtEl>
                                        <p:attrNameLst>
                                          <p:attrName>style.visibility</p:attrName>
                                        </p:attrNameLst>
                                      </p:cBhvr>
                                      <p:to>
                                        <p:strVal val="visible"/>
                                      </p:to>
                                    </p:set>
                                  </p:childTnLst>
                                </p:cTn>
                              </p:par>
                            </p:childTnLst>
                          </p:cTn>
                        </p:par>
                        <p:par>
                          <p:cTn id="16" fill="hold">
                            <p:stCondLst>
                              <p:cond delay="4000"/>
                            </p:stCondLst>
                            <p:childTnLst>
                              <p:par>
                                <p:cTn id="17" presetID="1" presetClass="entr" presetSubtype="0" fill="hold" nodeType="afterEffect">
                                  <p:stCondLst>
                                    <p:cond delay="1000"/>
                                  </p:stCondLst>
                                  <p:childTnLst>
                                    <p:set>
                                      <p:cBhvr>
                                        <p:cTn id="18" dur="1" fill="hold">
                                          <p:stCondLst>
                                            <p:cond delay="0"/>
                                          </p:stCondLst>
                                        </p:cTn>
                                        <p:tgtEl>
                                          <p:spTgt spid="11"/>
                                        </p:tgtEl>
                                        <p:attrNameLst>
                                          <p:attrName>style.visibility</p:attrName>
                                        </p:attrNameLst>
                                      </p:cBhvr>
                                      <p:to>
                                        <p:strVal val="visible"/>
                                      </p:to>
                                    </p:set>
                                  </p:childTnLst>
                                </p:cTn>
                              </p:par>
                            </p:childTnLst>
                          </p:cTn>
                        </p:par>
                        <p:par>
                          <p:cTn id="19" fill="hold">
                            <p:stCondLst>
                              <p:cond delay="5000"/>
                            </p:stCondLst>
                            <p:childTnLst>
                              <p:par>
                                <p:cTn id="20" presetID="54" presetClass="entr" presetSubtype="0" accel="100000" fill="hold" nodeType="afterEffect">
                                  <p:stCondLst>
                                    <p:cond delay="0"/>
                                  </p:stCondLst>
                                  <p:childTnLst>
                                    <p:set>
                                      <p:cBhvr>
                                        <p:cTn id="21" dur="1" fill="hold">
                                          <p:stCondLst>
                                            <p:cond delay="0"/>
                                          </p:stCondLst>
                                        </p:cTn>
                                        <p:tgtEl>
                                          <p:spTgt spid="15"/>
                                        </p:tgtEl>
                                        <p:attrNameLst>
                                          <p:attrName>style.visibility</p:attrName>
                                        </p:attrNameLst>
                                      </p:cBhvr>
                                      <p:to>
                                        <p:strVal val="visible"/>
                                      </p:to>
                                    </p:set>
                                    <p:anim calcmode="lin" valueType="num">
                                      <p:cBhvr>
                                        <p:cTn id="22" dur="1000" fill="hold"/>
                                        <p:tgtEl>
                                          <p:spTgt spid="15"/>
                                        </p:tgtEl>
                                        <p:attrNameLst>
                                          <p:attrName>ppt_w</p:attrName>
                                        </p:attrNameLst>
                                      </p:cBhvr>
                                      <p:tavLst>
                                        <p:tav tm="0">
                                          <p:val>
                                            <p:strVal val="#ppt_w*0.05"/>
                                          </p:val>
                                        </p:tav>
                                        <p:tav tm="100000">
                                          <p:val>
                                            <p:strVal val="#ppt_w"/>
                                          </p:val>
                                        </p:tav>
                                      </p:tavLst>
                                    </p:anim>
                                    <p:anim calcmode="lin" valueType="num">
                                      <p:cBhvr>
                                        <p:cTn id="23" dur="1000" fill="hold"/>
                                        <p:tgtEl>
                                          <p:spTgt spid="15"/>
                                        </p:tgtEl>
                                        <p:attrNameLst>
                                          <p:attrName>ppt_h</p:attrName>
                                        </p:attrNameLst>
                                      </p:cBhvr>
                                      <p:tavLst>
                                        <p:tav tm="0">
                                          <p:val>
                                            <p:strVal val="#ppt_h"/>
                                          </p:val>
                                        </p:tav>
                                        <p:tav tm="100000">
                                          <p:val>
                                            <p:strVal val="#ppt_h"/>
                                          </p:val>
                                        </p:tav>
                                      </p:tavLst>
                                    </p:anim>
                                    <p:anim calcmode="lin" valueType="num">
                                      <p:cBhvr>
                                        <p:cTn id="24" dur="1000" fill="hold"/>
                                        <p:tgtEl>
                                          <p:spTgt spid="15"/>
                                        </p:tgtEl>
                                        <p:attrNameLst>
                                          <p:attrName>ppt_x</p:attrName>
                                        </p:attrNameLst>
                                      </p:cBhvr>
                                      <p:tavLst>
                                        <p:tav tm="0">
                                          <p:val>
                                            <p:strVal val="#ppt_x-.2"/>
                                          </p:val>
                                        </p:tav>
                                        <p:tav tm="100000">
                                          <p:val>
                                            <p:strVal val="#ppt_x"/>
                                          </p:val>
                                        </p:tav>
                                      </p:tavLst>
                                    </p:anim>
                                    <p:anim calcmode="lin" valueType="num">
                                      <p:cBhvr>
                                        <p:cTn id="25" dur="1000" fill="hold"/>
                                        <p:tgtEl>
                                          <p:spTgt spid="15"/>
                                        </p:tgtEl>
                                        <p:attrNameLst>
                                          <p:attrName>ppt_y</p:attrName>
                                        </p:attrNameLst>
                                      </p:cBhvr>
                                      <p:tavLst>
                                        <p:tav tm="0">
                                          <p:val>
                                            <p:strVal val="#ppt_y"/>
                                          </p:val>
                                        </p:tav>
                                        <p:tav tm="100000">
                                          <p:val>
                                            <p:strVal val="#ppt_y"/>
                                          </p:val>
                                        </p:tav>
                                      </p:tavLst>
                                    </p:anim>
                                    <p:animEffect transition="in" filter="fade">
                                      <p:cBhvr>
                                        <p:cTn id="26" dur="1000"/>
                                        <p:tgtEl>
                                          <p:spTgt spid="15"/>
                                        </p:tgtEl>
                                      </p:cBhvr>
                                    </p:animEffect>
                                  </p:childTnLst>
                                </p:cTn>
                              </p:par>
                            </p:childTnLst>
                          </p:cTn>
                        </p:par>
                        <p:par>
                          <p:cTn id="27" fill="hold">
                            <p:stCondLst>
                              <p:cond delay="6000"/>
                            </p:stCondLst>
                            <p:childTnLst>
                              <p:par>
                                <p:cTn id="28" presetID="54" presetClass="entr" presetSubtype="0" accel="100000" fill="hold" grpId="0" nodeType="afterEffect">
                                  <p:stCondLst>
                                    <p:cond delay="0"/>
                                  </p:stCondLst>
                                  <p:childTnLst>
                                    <p:set>
                                      <p:cBhvr>
                                        <p:cTn id="29" dur="1" fill="hold">
                                          <p:stCondLst>
                                            <p:cond delay="0"/>
                                          </p:stCondLst>
                                        </p:cTn>
                                        <p:tgtEl>
                                          <p:spTgt spid="17"/>
                                        </p:tgtEl>
                                        <p:attrNameLst>
                                          <p:attrName>style.visibility</p:attrName>
                                        </p:attrNameLst>
                                      </p:cBhvr>
                                      <p:to>
                                        <p:strVal val="visible"/>
                                      </p:to>
                                    </p:set>
                                    <p:anim calcmode="lin" valueType="num">
                                      <p:cBhvr>
                                        <p:cTn id="30" dur="1000" fill="hold"/>
                                        <p:tgtEl>
                                          <p:spTgt spid="17"/>
                                        </p:tgtEl>
                                        <p:attrNameLst>
                                          <p:attrName>ppt_w</p:attrName>
                                        </p:attrNameLst>
                                      </p:cBhvr>
                                      <p:tavLst>
                                        <p:tav tm="0">
                                          <p:val>
                                            <p:strVal val="#ppt_w*0.05"/>
                                          </p:val>
                                        </p:tav>
                                        <p:tav tm="100000">
                                          <p:val>
                                            <p:strVal val="#ppt_w"/>
                                          </p:val>
                                        </p:tav>
                                      </p:tavLst>
                                    </p:anim>
                                    <p:anim calcmode="lin" valueType="num">
                                      <p:cBhvr>
                                        <p:cTn id="31" dur="1000" fill="hold"/>
                                        <p:tgtEl>
                                          <p:spTgt spid="17"/>
                                        </p:tgtEl>
                                        <p:attrNameLst>
                                          <p:attrName>ppt_h</p:attrName>
                                        </p:attrNameLst>
                                      </p:cBhvr>
                                      <p:tavLst>
                                        <p:tav tm="0">
                                          <p:val>
                                            <p:strVal val="#ppt_h"/>
                                          </p:val>
                                        </p:tav>
                                        <p:tav tm="100000">
                                          <p:val>
                                            <p:strVal val="#ppt_h"/>
                                          </p:val>
                                        </p:tav>
                                      </p:tavLst>
                                    </p:anim>
                                    <p:anim calcmode="lin" valueType="num">
                                      <p:cBhvr>
                                        <p:cTn id="32" dur="1000" fill="hold"/>
                                        <p:tgtEl>
                                          <p:spTgt spid="17"/>
                                        </p:tgtEl>
                                        <p:attrNameLst>
                                          <p:attrName>ppt_x</p:attrName>
                                        </p:attrNameLst>
                                      </p:cBhvr>
                                      <p:tavLst>
                                        <p:tav tm="0">
                                          <p:val>
                                            <p:strVal val="#ppt_x-.2"/>
                                          </p:val>
                                        </p:tav>
                                        <p:tav tm="100000">
                                          <p:val>
                                            <p:strVal val="#ppt_x"/>
                                          </p:val>
                                        </p:tav>
                                      </p:tavLst>
                                    </p:anim>
                                    <p:anim calcmode="lin" valueType="num">
                                      <p:cBhvr>
                                        <p:cTn id="33" dur="1000" fill="hold"/>
                                        <p:tgtEl>
                                          <p:spTgt spid="17"/>
                                        </p:tgtEl>
                                        <p:attrNameLst>
                                          <p:attrName>ppt_y</p:attrName>
                                        </p:attrNameLst>
                                      </p:cBhvr>
                                      <p:tavLst>
                                        <p:tav tm="0">
                                          <p:val>
                                            <p:strVal val="#ppt_y"/>
                                          </p:val>
                                        </p:tav>
                                        <p:tav tm="100000">
                                          <p:val>
                                            <p:strVal val="#ppt_y"/>
                                          </p:val>
                                        </p:tav>
                                      </p:tavLst>
                                    </p:anim>
                                    <p:animEffect transition="in" filter="fade">
                                      <p:cBhvr>
                                        <p:cTn id="34"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3" name="Rectangle 2"/>
          <p:cNvSpPr>
            <a:spLocks noGrp="1" noChangeArrowheads="1"/>
          </p:cNvSpPr>
          <p:nvPr>
            <p:ph type="title"/>
          </p:nvPr>
        </p:nvSpPr>
        <p:spPr>
          <a:xfrm>
            <a:off x="12700" y="-152400"/>
            <a:ext cx="9144000" cy="1524000"/>
          </a:xfrm>
        </p:spPr>
        <p:txBody>
          <a:bodyPr>
            <a:noAutofit/>
          </a:bodyPr>
          <a:lstStyle/>
          <a:p>
            <a:pPr algn="ctr" eaLnBrk="1" hangingPunct="1"/>
            <a:r>
              <a:rPr lang="en-US" sz="3200" dirty="0">
                <a:solidFill>
                  <a:schemeClr val="bg1"/>
                </a:solidFill>
                <a:ea typeface="ＭＳ Ｐゴシック" charset="-128"/>
                <a:cs typeface="ＭＳ Ｐゴシック" charset="-128"/>
              </a:rPr>
              <a:t>Response from F.P. </a:t>
            </a:r>
            <a:r>
              <a:rPr lang="en-US" sz="3200" u="sng" dirty="0">
                <a:solidFill>
                  <a:srgbClr val="FFFF00"/>
                </a:solidFill>
                <a:ea typeface="ＭＳ Ｐゴシック" charset="-128"/>
                <a:cs typeface="ＭＳ Ｐゴシック" charset="-128"/>
              </a:rPr>
              <a:t>LIVE</a:t>
            </a:r>
            <a:r>
              <a:rPr lang="en-US" sz="3200" dirty="0">
                <a:solidFill>
                  <a:srgbClr val="FFFF00"/>
                </a:solidFill>
                <a:ea typeface="ＭＳ Ｐゴシック" charset="-128"/>
                <a:cs typeface="ＭＳ Ｐゴシック" charset="-128"/>
              </a:rPr>
              <a:t> </a:t>
            </a:r>
            <a:r>
              <a:rPr lang="en-US" sz="3200" dirty="0">
                <a:solidFill>
                  <a:schemeClr val="bg1"/>
                </a:solidFill>
                <a:ea typeface="ＭＳ Ｐゴシック" charset="-128"/>
                <a:cs typeface="ＭＳ Ｐゴシック" charset="-128"/>
              </a:rPr>
              <a:t>at the 2017 Midwest Clinic</a:t>
            </a:r>
            <a:br>
              <a:rPr lang="en-US" sz="3600" dirty="0">
                <a:solidFill>
                  <a:schemeClr val="bg1"/>
                </a:solidFill>
                <a:ea typeface="ＭＳ Ｐゴシック" charset="-128"/>
                <a:cs typeface="ＭＳ Ｐゴシック" charset="-128"/>
              </a:rPr>
            </a:br>
            <a:endParaRPr lang="en-US" sz="3600" dirty="0">
              <a:solidFill>
                <a:srgbClr val="FF0000"/>
              </a:solidFill>
              <a:ea typeface="ＭＳ Ｐゴシック" charset="-128"/>
              <a:cs typeface="ＭＳ Ｐゴシック" charset="-128"/>
            </a:endParaRPr>
          </a:p>
        </p:txBody>
      </p:sp>
      <p:sp>
        <p:nvSpPr>
          <p:cNvPr id="2" name="Slide Number Placeholder 1"/>
          <p:cNvSpPr>
            <a:spLocks noGrp="1"/>
          </p:cNvSpPr>
          <p:nvPr>
            <p:ph type="sldNum" sz="quarter" idx="12"/>
          </p:nvPr>
        </p:nvSpPr>
        <p:spPr/>
        <p:txBody>
          <a:bodyPr/>
          <a:lstStyle/>
          <a:p>
            <a:pPr>
              <a:defRPr/>
            </a:pPr>
            <a:fld id="{8491FE74-AD99-234C-AAB2-EBF98255DFC2}" type="slidenum">
              <a:rPr lang="en-US" smtClean="0"/>
              <a:pPr>
                <a:defRPr/>
              </a:pPr>
              <a:t>16</a:t>
            </a:fld>
            <a:endParaRPr lang="en-US"/>
          </a:p>
        </p:txBody>
      </p:sp>
      <p:pic>
        <p:nvPicPr>
          <p:cNvPr id="3" name="Picture 2" descr="Word Cloud Question Only.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762000"/>
            <a:ext cx="8077200" cy="5510253"/>
          </a:xfrm>
          <a:prstGeom prst="rect">
            <a:avLst/>
          </a:prstGeom>
        </p:spPr>
      </p:pic>
    </p:spTree>
    <p:extLst>
      <p:ext uri="{BB962C8B-B14F-4D97-AF65-F5344CB8AC3E}">
        <p14:creationId xmlns:p14="http://schemas.microsoft.com/office/powerpoint/2010/main" val="15960321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3" name="Rectangle 2"/>
          <p:cNvSpPr>
            <a:spLocks noGrp="1" noChangeArrowheads="1"/>
          </p:cNvSpPr>
          <p:nvPr>
            <p:ph type="title"/>
          </p:nvPr>
        </p:nvSpPr>
        <p:spPr>
          <a:xfrm>
            <a:off x="12700" y="-152400"/>
            <a:ext cx="9144000" cy="1524000"/>
          </a:xfrm>
        </p:spPr>
        <p:txBody>
          <a:bodyPr>
            <a:noAutofit/>
          </a:bodyPr>
          <a:lstStyle/>
          <a:p>
            <a:r>
              <a:rPr lang="en-US" sz="3200" dirty="0">
                <a:solidFill>
                  <a:schemeClr val="bg1"/>
                </a:solidFill>
                <a:ea typeface="ＭＳ Ｐゴシック" charset="-128"/>
                <a:cs typeface="ＭＳ Ｐゴシック" charset="-128"/>
              </a:rPr>
              <a:t>Response from F.P. </a:t>
            </a:r>
            <a:r>
              <a:rPr lang="en-US" sz="3200" u="sng" dirty="0">
                <a:solidFill>
                  <a:srgbClr val="FFFF00"/>
                </a:solidFill>
                <a:ea typeface="ＭＳ Ｐゴシック" charset="-128"/>
                <a:cs typeface="ＭＳ Ｐゴシック" charset="-128"/>
              </a:rPr>
              <a:t>LIVE</a:t>
            </a:r>
            <a:r>
              <a:rPr lang="en-US" sz="3200" dirty="0">
                <a:solidFill>
                  <a:srgbClr val="FFFF00"/>
                </a:solidFill>
                <a:ea typeface="ＭＳ Ｐゴシック" charset="-128"/>
                <a:cs typeface="ＭＳ Ｐゴシック" charset="-128"/>
              </a:rPr>
              <a:t> </a:t>
            </a:r>
            <a:r>
              <a:rPr lang="en-US" sz="3200" dirty="0">
                <a:solidFill>
                  <a:schemeClr val="bg1"/>
                </a:solidFill>
                <a:ea typeface="ＭＳ Ｐゴシック" charset="-128"/>
                <a:cs typeface="ＭＳ Ｐゴシック" charset="-128"/>
              </a:rPr>
              <a:t>at the 2017 Midwest Clinic</a:t>
            </a:r>
            <a:br>
              <a:rPr lang="en-US" sz="3200" dirty="0">
                <a:solidFill>
                  <a:schemeClr val="bg1"/>
                </a:solidFill>
                <a:ea typeface="ＭＳ Ｐゴシック" charset="-128"/>
                <a:cs typeface="ＭＳ Ｐゴシック" charset="-128"/>
              </a:rPr>
            </a:br>
            <a:endParaRPr lang="en-US" sz="3200" dirty="0">
              <a:solidFill>
                <a:srgbClr val="FF0000"/>
              </a:solidFill>
              <a:ea typeface="ＭＳ Ｐゴシック" charset="-128"/>
              <a:cs typeface="ＭＳ Ｐゴシック" charset="-128"/>
            </a:endParaRPr>
          </a:p>
        </p:txBody>
      </p:sp>
      <p:sp>
        <p:nvSpPr>
          <p:cNvPr id="2" name="Slide Number Placeholder 1"/>
          <p:cNvSpPr>
            <a:spLocks noGrp="1"/>
          </p:cNvSpPr>
          <p:nvPr>
            <p:ph type="sldNum" sz="quarter" idx="12"/>
          </p:nvPr>
        </p:nvSpPr>
        <p:spPr/>
        <p:txBody>
          <a:bodyPr/>
          <a:lstStyle/>
          <a:p>
            <a:pPr>
              <a:defRPr/>
            </a:pPr>
            <a:fld id="{8491FE74-AD99-234C-AAB2-EBF98255DFC2}" type="slidenum">
              <a:rPr lang="en-US" smtClean="0"/>
              <a:pPr>
                <a:defRPr/>
              </a:pPr>
              <a:t>17</a:t>
            </a:fld>
            <a:endParaRPr lang="en-US"/>
          </a:p>
        </p:txBody>
      </p:sp>
      <p:pic>
        <p:nvPicPr>
          <p:cNvPr id="3" name="Picture 2" descr="Word Cloud Question Only.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762000"/>
            <a:ext cx="8077200" cy="5510253"/>
          </a:xfrm>
          <a:prstGeom prst="rect">
            <a:avLst/>
          </a:prstGeom>
        </p:spPr>
      </p:pic>
      <p:pic>
        <p:nvPicPr>
          <p:cNvPr id="6" name="Picture 5" descr="Screen Shot 2018-01-12 at 2.54.40 P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600" y="1905000"/>
            <a:ext cx="7924800" cy="4325749"/>
          </a:xfrm>
          <a:prstGeom prst="rect">
            <a:avLst/>
          </a:prstGeom>
        </p:spPr>
      </p:pic>
    </p:spTree>
    <p:extLst>
      <p:ext uri="{BB962C8B-B14F-4D97-AF65-F5344CB8AC3E}">
        <p14:creationId xmlns:p14="http://schemas.microsoft.com/office/powerpoint/2010/main" val="3895982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3" name="Rectangle 2"/>
          <p:cNvSpPr>
            <a:spLocks noGrp="1" noChangeArrowheads="1"/>
          </p:cNvSpPr>
          <p:nvPr>
            <p:ph type="title"/>
          </p:nvPr>
        </p:nvSpPr>
        <p:spPr>
          <a:xfrm>
            <a:off x="12700" y="-152400"/>
            <a:ext cx="9144000" cy="1524000"/>
          </a:xfrm>
        </p:spPr>
        <p:txBody>
          <a:bodyPr>
            <a:noAutofit/>
          </a:bodyPr>
          <a:lstStyle/>
          <a:p>
            <a:r>
              <a:rPr lang="en-US" sz="3200" dirty="0">
                <a:solidFill>
                  <a:schemeClr val="bg1"/>
                </a:solidFill>
                <a:ea typeface="ＭＳ Ｐゴシック" charset="-128"/>
                <a:cs typeface="ＭＳ Ｐゴシック" charset="-128"/>
              </a:rPr>
              <a:t>Response from F.P. </a:t>
            </a:r>
            <a:r>
              <a:rPr lang="en-US" sz="3200" u="sng" dirty="0">
                <a:solidFill>
                  <a:srgbClr val="FFFF00"/>
                </a:solidFill>
                <a:ea typeface="ＭＳ Ｐゴシック" charset="-128"/>
                <a:cs typeface="ＭＳ Ｐゴシック" charset="-128"/>
              </a:rPr>
              <a:t>LIVE</a:t>
            </a:r>
            <a:r>
              <a:rPr lang="en-US" sz="3200" dirty="0">
                <a:solidFill>
                  <a:srgbClr val="FFFF00"/>
                </a:solidFill>
                <a:ea typeface="ＭＳ Ｐゴシック" charset="-128"/>
                <a:cs typeface="ＭＳ Ｐゴシック" charset="-128"/>
              </a:rPr>
              <a:t> </a:t>
            </a:r>
            <a:r>
              <a:rPr lang="en-US" sz="3200" dirty="0">
                <a:solidFill>
                  <a:schemeClr val="bg1"/>
                </a:solidFill>
                <a:ea typeface="ＭＳ Ｐゴシック" charset="-128"/>
                <a:cs typeface="ＭＳ Ｐゴシック" charset="-128"/>
              </a:rPr>
              <a:t>at the 2017 Midwest Clinic</a:t>
            </a:r>
            <a:br>
              <a:rPr lang="en-US" sz="3600" dirty="0">
                <a:solidFill>
                  <a:schemeClr val="bg1"/>
                </a:solidFill>
                <a:ea typeface="ＭＳ Ｐゴシック" charset="-128"/>
                <a:cs typeface="ＭＳ Ｐゴシック" charset="-128"/>
              </a:rPr>
            </a:br>
            <a:endParaRPr lang="en-US" sz="3200" dirty="0">
              <a:solidFill>
                <a:srgbClr val="FF0000"/>
              </a:solidFill>
              <a:ea typeface="ＭＳ Ｐゴシック" charset="-128"/>
              <a:cs typeface="ＭＳ Ｐゴシック" charset="-128"/>
            </a:endParaRPr>
          </a:p>
        </p:txBody>
      </p:sp>
      <p:sp>
        <p:nvSpPr>
          <p:cNvPr id="2" name="Slide Number Placeholder 1"/>
          <p:cNvSpPr>
            <a:spLocks noGrp="1"/>
          </p:cNvSpPr>
          <p:nvPr>
            <p:ph type="sldNum" sz="quarter" idx="12"/>
          </p:nvPr>
        </p:nvSpPr>
        <p:spPr/>
        <p:txBody>
          <a:bodyPr/>
          <a:lstStyle/>
          <a:p>
            <a:pPr>
              <a:defRPr/>
            </a:pPr>
            <a:fld id="{8491FE74-AD99-234C-AAB2-EBF98255DFC2}" type="slidenum">
              <a:rPr lang="en-US" smtClean="0"/>
              <a:pPr>
                <a:defRPr/>
              </a:pPr>
              <a:t>18</a:t>
            </a:fld>
            <a:endParaRPr lang="en-US"/>
          </a:p>
        </p:txBody>
      </p:sp>
      <p:pic>
        <p:nvPicPr>
          <p:cNvPr id="3" name="Picture 2" descr="Word Cloud Question Only.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762000"/>
            <a:ext cx="8077200" cy="5510253"/>
          </a:xfrm>
          <a:prstGeom prst="rect">
            <a:avLst/>
          </a:prstGeom>
        </p:spPr>
      </p:pic>
      <p:pic>
        <p:nvPicPr>
          <p:cNvPr id="4" name="Picture 3" descr="More likely to encourage your child RESPONSE Question only.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081" y="735465"/>
            <a:ext cx="9001719" cy="6047512"/>
          </a:xfrm>
          <a:prstGeom prst="rect">
            <a:avLst/>
          </a:prstGeom>
        </p:spPr>
      </p:pic>
    </p:spTree>
    <p:extLst>
      <p:ext uri="{BB962C8B-B14F-4D97-AF65-F5344CB8AC3E}">
        <p14:creationId xmlns:p14="http://schemas.microsoft.com/office/powerpoint/2010/main" val="27042194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3" name="Rectangle 2"/>
          <p:cNvSpPr>
            <a:spLocks noGrp="1" noChangeArrowheads="1"/>
          </p:cNvSpPr>
          <p:nvPr>
            <p:ph type="title"/>
          </p:nvPr>
        </p:nvSpPr>
        <p:spPr>
          <a:xfrm>
            <a:off x="12700" y="-152400"/>
            <a:ext cx="9144000" cy="1524000"/>
          </a:xfrm>
        </p:spPr>
        <p:txBody>
          <a:bodyPr>
            <a:noAutofit/>
          </a:bodyPr>
          <a:lstStyle/>
          <a:p>
            <a:r>
              <a:rPr lang="en-US" sz="3200" dirty="0">
                <a:solidFill>
                  <a:schemeClr val="bg1"/>
                </a:solidFill>
                <a:ea typeface="ＭＳ Ｐゴシック" charset="-128"/>
                <a:cs typeface="ＭＳ Ｐゴシック" charset="-128"/>
              </a:rPr>
              <a:t>Response from F.P. </a:t>
            </a:r>
            <a:r>
              <a:rPr lang="en-US" sz="3200" u="sng" dirty="0">
                <a:solidFill>
                  <a:srgbClr val="FFFF00"/>
                </a:solidFill>
                <a:ea typeface="ＭＳ Ｐゴシック" charset="-128"/>
                <a:cs typeface="ＭＳ Ｐゴシック" charset="-128"/>
              </a:rPr>
              <a:t>LIVE</a:t>
            </a:r>
            <a:r>
              <a:rPr lang="en-US" sz="3200" dirty="0">
                <a:solidFill>
                  <a:srgbClr val="FFFF00"/>
                </a:solidFill>
                <a:ea typeface="ＭＳ Ｐゴシック" charset="-128"/>
                <a:cs typeface="ＭＳ Ｐゴシック" charset="-128"/>
              </a:rPr>
              <a:t> </a:t>
            </a:r>
            <a:r>
              <a:rPr lang="en-US" sz="3200" dirty="0">
                <a:solidFill>
                  <a:schemeClr val="bg1"/>
                </a:solidFill>
                <a:ea typeface="ＭＳ Ｐゴシック" charset="-128"/>
                <a:cs typeface="ＭＳ Ｐゴシック" charset="-128"/>
              </a:rPr>
              <a:t>at the 2017 Midwest Clinic</a:t>
            </a:r>
            <a:br>
              <a:rPr lang="en-US" sz="3600" dirty="0">
                <a:solidFill>
                  <a:schemeClr val="bg1"/>
                </a:solidFill>
                <a:ea typeface="ＭＳ Ｐゴシック" charset="-128"/>
                <a:cs typeface="ＭＳ Ｐゴシック" charset="-128"/>
              </a:rPr>
            </a:br>
            <a:endParaRPr lang="en-US" sz="3200" dirty="0">
              <a:solidFill>
                <a:srgbClr val="FF0000"/>
              </a:solidFill>
              <a:ea typeface="ＭＳ Ｐゴシック" charset="-128"/>
              <a:cs typeface="ＭＳ Ｐゴシック" charset="-128"/>
            </a:endParaRPr>
          </a:p>
        </p:txBody>
      </p:sp>
      <p:sp>
        <p:nvSpPr>
          <p:cNvPr id="2" name="Slide Number Placeholder 1"/>
          <p:cNvSpPr>
            <a:spLocks noGrp="1"/>
          </p:cNvSpPr>
          <p:nvPr>
            <p:ph type="sldNum" sz="quarter" idx="12"/>
          </p:nvPr>
        </p:nvSpPr>
        <p:spPr/>
        <p:txBody>
          <a:bodyPr/>
          <a:lstStyle/>
          <a:p>
            <a:pPr>
              <a:defRPr/>
            </a:pPr>
            <a:fld id="{8491FE74-AD99-234C-AAB2-EBF98255DFC2}" type="slidenum">
              <a:rPr lang="en-US" smtClean="0"/>
              <a:pPr>
                <a:defRPr/>
              </a:pPr>
              <a:t>19</a:t>
            </a:fld>
            <a:endParaRPr lang="en-US"/>
          </a:p>
        </p:txBody>
      </p:sp>
      <p:pic>
        <p:nvPicPr>
          <p:cNvPr id="3" name="Picture 2" descr="Word Cloud Question Only.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762000"/>
            <a:ext cx="8077200" cy="5510253"/>
          </a:xfrm>
          <a:prstGeom prst="rect">
            <a:avLst/>
          </a:prstGeom>
        </p:spPr>
      </p:pic>
      <p:pic>
        <p:nvPicPr>
          <p:cNvPr id="4" name="Picture 3" descr="More likely to encourage your child RESPONSE Question only.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081" y="735465"/>
            <a:ext cx="9001719" cy="6047512"/>
          </a:xfrm>
          <a:prstGeom prst="rect">
            <a:avLst/>
          </a:prstGeom>
        </p:spPr>
      </p:pic>
      <p:pic>
        <p:nvPicPr>
          <p:cNvPr id="6" name="Picture 5" descr="Screen Shot 2018-01-12 at 2.51.27 PM.pn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841" y="1905000"/>
            <a:ext cx="8941020" cy="4267200"/>
          </a:xfrm>
          <a:prstGeom prst="rect">
            <a:avLst/>
          </a:prstGeom>
        </p:spPr>
      </p:pic>
    </p:spTree>
    <p:extLst>
      <p:ext uri="{BB962C8B-B14F-4D97-AF65-F5344CB8AC3E}">
        <p14:creationId xmlns:p14="http://schemas.microsoft.com/office/powerpoint/2010/main" val="38941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7C87E9B-FED1-0D43-B55E-AF20E4478A55}"/>
              </a:ext>
            </a:extLst>
          </p:cNvPr>
          <p:cNvSpPr>
            <a:spLocks noGrp="1"/>
          </p:cNvSpPr>
          <p:nvPr>
            <p:ph type="sldNum" sz="quarter" idx="12"/>
          </p:nvPr>
        </p:nvSpPr>
        <p:spPr/>
        <p:txBody>
          <a:bodyPr/>
          <a:lstStyle/>
          <a:p>
            <a:pPr>
              <a:defRPr/>
            </a:pPr>
            <a:fld id="{F188C437-0A12-3E4A-B959-FB613AA65816}" type="slidenum">
              <a:rPr lang="en-US" smtClean="0">
                <a:solidFill>
                  <a:srgbClr val="790A14"/>
                </a:solidFill>
              </a:rPr>
              <a:pPr>
                <a:defRPr/>
              </a:pPr>
              <a:t>2</a:t>
            </a:fld>
            <a:endParaRPr lang="en-US" dirty="0">
              <a:solidFill>
                <a:srgbClr val="790A14"/>
              </a:solidFill>
            </a:endParaRPr>
          </a:p>
        </p:txBody>
      </p:sp>
      <p:sp>
        <p:nvSpPr>
          <p:cNvPr id="8" name="Footer Placeholder 7"/>
          <p:cNvSpPr>
            <a:spLocks noGrp="1"/>
          </p:cNvSpPr>
          <p:nvPr>
            <p:ph type="ftr" sz="quarter" idx="11"/>
          </p:nvPr>
        </p:nvSpPr>
        <p:spPr>
          <a:xfrm>
            <a:off x="0" y="6324600"/>
            <a:ext cx="9144000" cy="609600"/>
          </a:xfrm>
        </p:spPr>
        <p:txBody>
          <a:bodyPr/>
          <a:lstStyle/>
          <a:p>
            <a:r>
              <a:rPr lang="en-US" sz="1800" dirty="0" err="1">
                <a:solidFill>
                  <a:srgbClr val="FFFFFF"/>
                </a:solidFill>
                <a:latin typeface="+mn-lt"/>
              </a:rPr>
              <a:t>nammfoundation.org/fpndoc</a:t>
            </a:r>
            <a:endParaRPr lang="en-US" sz="1800" dirty="0">
              <a:solidFill>
                <a:srgbClr val="FFFFFF"/>
              </a:solidFill>
              <a:latin typeface="+mn-lt"/>
            </a:endParaRPr>
          </a:p>
          <a:p>
            <a:r>
              <a:rPr lang="en-US" sz="1800" dirty="0" err="1">
                <a:solidFill>
                  <a:srgbClr val="FFFFFF"/>
                </a:solidFill>
                <a:latin typeface="+mn-lt"/>
              </a:rPr>
              <a:t>MusicEdConsultants.net/FPCelebration</a:t>
            </a:r>
            <a:endParaRPr lang="en-US" sz="1800" dirty="0">
              <a:solidFill>
                <a:srgbClr val="FFFFFF"/>
              </a:solidFill>
              <a:latin typeface="+mn-lt"/>
            </a:endParaRPr>
          </a:p>
          <a:p>
            <a:endParaRPr lang="en-US" sz="1000" dirty="0">
              <a:solidFill>
                <a:srgbClr val="800000"/>
              </a:solidFill>
            </a:endParaRPr>
          </a:p>
        </p:txBody>
      </p:sp>
      <p:pic>
        <p:nvPicPr>
          <p:cNvPr id="10" name="Picture 9" descr="rec fest 2015-7-photos 640x427.jpg"/>
          <p:cNvPicPr>
            <a:picLocks noChangeAspect="1"/>
          </p:cNvPicPr>
          <p:nvPr/>
        </p:nvPicPr>
        <p:blipFill>
          <a:blip r:embed="rId3">
            <a:alphaModFix/>
          </a:blip>
          <a:stretch>
            <a:fillRect/>
          </a:stretch>
        </p:blipFill>
        <p:spPr>
          <a:xfrm>
            <a:off x="533400" y="710446"/>
            <a:ext cx="8001000" cy="5338166"/>
          </a:xfrm>
          <a:prstGeom prst="rect">
            <a:avLst/>
          </a:prstGeom>
          <a:ln>
            <a:noFill/>
          </a:ln>
          <a:effectLst>
            <a:softEdge rad="112500"/>
          </a:effectLst>
        </p:spPr>
      </p:pic>
    </p:spTree>
    <p:extLst>
      <p:ext uri="{BB962C8B-B14F-4D97-AF65-F5344CB8AC3E}">
        <p14:creationId xmlns:p14="http://schemas.microsoft.com/office/powerpoint/2010/main" val="4878138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3" name="Rectangle 2"/>
          <p:cNvSpPr>
            <a:spLocks noGrp="1" noChangeArrowheads="1"/>
          </p:cNvSpPr>
          <p:nvPr>
            <p:ph type="title"/>
          </p:nvPr>
        </p:nvSpPr>
        <p:spPr>
          <a:xfrm>
            <a:off x="310662" y="-76200"/>
            <a:ext cx="8047892" cy="1524000"/>
          </a:xfrm>
        </p:spPr>
        <p:txBody>
          <a:bodyPr>
            <a:noAutofit/>
          </a:bodyPr>
          <a:lstStyle/>
          <a:p>
            <a:pPr algn="l"/>
            <a:r>
              <a:rPr lang="en-US" sz="3200" dirty="0">
                <a:solidFill>
                  <a:schemeClr val="bg1"/>
                </a:solidFill>
                <a:ea typeface="ＭＳ Ｐゴシック" charset="-128"/>
                <a:cs typeface="ＭＳ Ｐゴシック" charset="-128"/>
              </a:rPr>
              <a:t>Response from Mario Moody, Director</a:t>
            </a:r>
            <a:br>
              <a:rPr lang="en-US" sz="3600" dirty="0">
                <a:solidFill>
                  <a:schemeClr val="bg1"/>
                </a:solidFill>
                <a:ea typeface="ＭＳ Ｐゴシック" charset="-128"/>
                <a:cs typeface="ＭＳ Ｐゴシック" charset="-128"/>
              </a:rPr>
            </a:br>
            <a:endParaRPr lang="en-US" sz="3200" dirty="0">
              <a:solidFill>
                <a:srgbClr val="FF0000"/>
              </a:solidFill>
              <a:ea typeface="ＭＳ Ｐゴシック" charset="-128"/>
              <a:cs typeface="ＭＳ Ｐゴシック" charset="-128"/>
            </a:endParaRPr>
          </a:p>
        </p:txBody>
      </p:sp>
      <p:sp>
        <p:nvSpPr>
          <p:cNvPr id="2" name="Slide Number Placeholder 1"/>
          <p:cNvSpPr>
            <a:spLocks noGrp="1"/>
          </p:cNvSpPr>
          <p:nvPr>
            <p:ph type="sldNum" sz="quarter" idx="12"/>
          </p:nvPr>
        </p:nvSpPr>
        <p:spPr/>
        <p:txBody>
          <a:bodyPr/>
          <a:lstStyle/>
          <a:p>
            <a:pPr>
              <a:defRPr/>
            </a:pPr>
            <a:fld id="{8491FE74-AD99-234C-AAB2-EBF98255DFC2}" type="slidenum">
              <a:rPr lang="en-US" smtClean="0"/>
              <a:pPr>
                <a:defRPr/>
              </a:pPr>
              <a:t>20</a:t>
            </a:fld>
            <a:endParaRPr lang="en-US"/>
          </a:p>
        </p:txBody>
      </p:sp>
      <p:pic>
        <p:nvPicPr>
          <p:cNvPr id="12" name="Picture 11">
            <a:extLst>
              <a:ext uri="{FF2B5EF4-FFF2-40B4-BE49-F238E27FC236}">
                <a16:creationId xmlns:a16="http://schemas.microsoft.com/office/drawing/2014/main" id="{D412215F-5F8E-294A-AA35-5B16E9592B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3188727" y="1602812"/>
            <a:ext cx="3200398" cy="2128374"/>
          </a:xfrm>
          <a:prstGeom prst="rect">
            <a:avLst/>
          </a:prstGeom>
          <a:effectLst>
            <a:softEdge rad="101600"/>
          </a:effectLst>
        </p:spPr>
      </p:pic>
      <p:pic>
        <p:nvPicPr>
          <p:cNvPr id="14" name="Picture 13">
            <a:extLst>
              <a:ext uri="{FF2B5EF4-FFF2-40B4-BE49-F238E27FC236}">
                <a16:creationId xmlns:a16="http://schemas.microsoft.com/office/drawing/2014/main" id="{66782A55-7B9E-1E41-A6A9-6DDA94282C7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200000">
            <a:off x="6289309" y="1940292"/>
            <a:ext cx="2940548" cy="1955565"/>
          </a:xfrm>
          <a:prstGeom prst="rect">
            <a:avLst/>
          </a:prstGeom>
          <a:effectLst>
            <a:softEdge rad="101600"/>
          </a:effectLst>
        </p:spPr>
      </p:pic>
      <p:pic>
        <p:nvPicPr>
          <p:cNvPr id="16" name="Picture 15">
            <a:extLst>
              <a:ext uri="{FF2B5EF4-FFF2-40B4-BE49-F238E27FC236}">
                <a16:creationId xmlns:a16="http://schemas.microsoft.com/office/drawing/2014/main" id="{9716C819-7F2C-654A-A775-A24575153CD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1000" y="1473591"/>
            <a:ext cx="2931629" cy="4406900"/>
          </a:xfrm>
          <a:prstGeom prst="rect">
            <a:avLst/>
          </a:prstGeom>
          <a:effectLst>
            <a:softEdge rad="101600"/>
          </a:effectLst>
        </p:spPr>
      </p:pic>
      <p:pic>
        <p:nvPicPr>
          <p:cNvPr id="18" name="Picture 17">
            <a:extLst>
              <a:ext uri="{FF2B5EF4-FFF2-40B4-BE49-F238E27FC236}">
                <a16:creationId xmlns:a16="http://schemas.microsoft.com/office/drawing/2014/main" id="{A5B58925-55A0-C94A-814A-677999F755D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648200" y="3393559"/>
            <a:ext cx="3399692" cy="3083441"/>
          </a:xfrm>
          <a:prstGeom prst="rect">
            <a:avLst/>
          </a:prstGeom>
          <a:effectLst>
            <a:softEdge rad="101600"/>
          </a:effectLst>
        </p:spPr>
      </p:pic>
    </p:spTree>
    <p:extLst>
      <p:ext uri="{BB962C8B-B14F-4D97-AF65-F5344CB8AC3E}">
        <p14:creationId xmlns:p14="http://schemas.microsoft.com/office/powerpoint/2010/main" val="20599483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3" name="Rectangle 2"/>
          <p:cNvSpPr>
            <a:spLocks noGrp="1" noChangeArrowheads="1"/>
          </p:cNvSpPr>
          <p:nvPr>
            <p:ph type="title"/>
          </p:nvPr>
        </p:nvSpPr>
        <p:spPr>
          <a:xfrm>
            <a:off x="310662" y="-76200"/>
            <a:ext cx="8047892" cy="1524000"/>
          </a:xfrm>
        </p:spPr>
        <p:txBody>
          <a:bodyPr>
            <a:noAutofit/>
          </a:bodyPr>
          <a:lstStyle/>
          <a:p>
            <a:pPr algn="l"/>
            <a:r>
              <a:rPr lang="en-US" sz="3200" dirty="0">
                <a:solidFill>
                  <a:schemeClr val="bg1"/>
                </a:solidFill>
                <a:ea typeface="ＭＳ Ｐゴシック" charset="-128"/>
                <a:cs typeface="ＭＳ Ｐゴシック" charset="-128"/>
              </a:rPr>
              <a:t>Response from Mario Moody, Director</a:t>
            </a:r>
            <a:br>
              <a:rPr lang="en-US" sz="3600" dirty="0">
                <a:solidFill>
                  <a:schemeClr val="bg1"/>
                </a:solidFill>
                <a:ea typeface="ＭＳ Ｐゴシック" charset="-128"/>
                <a:cs typeface="ＭＳ Ｐゴシック" charset="-128"/>
              </a:rPr>
            </a:br>
            <a:endParaRPr lang="en-US" sz="3200" dirty="0">
              <a:solidFill>
                <a:srgbClr val="FF0000"/>
              </a:solidFill>
              <a:ea typeface="ＭＳ Ｐゴシック" charset="-128"/>
              <a:cs typeface="ＭＳ Ｐゴシック" charset="-128"/>
            </a:endParaRPr>
          </a:p>
        </p:txBody>
      </p:sp>
      <p:sp>
        <p:nvSpPr>
          <p:cNvPr id="2" name="Slide Number Placeholder 1"/>
          <p:cNvSpPr>
            <a:spLocks noGrp="1"/>
          </p:cNvSpPr>
          <p:nvPr>
            <p:ph type="sldNum" sz="quarter" idx="12"/>
          </p:nvPr>
        </p:nvSpPr>
        <p:spPr/>
        <p:txBody>
          <a:bodyPr/>
          <a:lstStyle/>
          <a:p>
            <a:pPr>
              <a:defRPr/>
            </a:pPr>
            <a:fld id="{8491FE74-AD99-234C-AAB2-EBF98255DFC2}" type="slidenum">
              <a:rPr lang="en-US" smtClean="0"/>
              <a:pPr>
                <a:defRPr/>
              </a:pPr>
              <a:t>21</a:t>
            </a:fld>
            <a:endParaRPr lang="en-US"/>
          </a:p>
        </p:txBody>
      </p:sp>
      <p:pic>
        <p:nvPicPr>
          <p:cNvPr id="12" name="Picture 11">
            <a:extLst>
              <a:ext uri="{FF2B5EF4-FFF2-40B4-BE49-F238E27FC236}">
                <a16:creationId xmlns:a16="http://schemas.microsoft.com/office/drawing/2014/main" id="{D412215F-5F8E-294A-AA35-5B16E9592B4F}"/>
              </a:ext>
            </a:extLst>
          </p:cNvPr>
          <p:cNvPicPr>
            <a:picLocks noChangeAspect="1"/>
          </p:cNvPicPr>
          <p:nvPr/>
        </p:nvPicPr>
        <p:blipFill>
          <a:blip r:embed="rId3">
            <a:alphaModFix amt="50000"/>
            <a:extLst>
              <a:ext uri="{28A0092B-C50C-407E-A947-70E740481C1C}">
                <a14:useLocalDpi xmlns:a14="http://schemas.microsoft.com/office/drawing/2010/main" val="0"/>
              </a:ext>
            </a:extLst>
          </a:blip>
          <a:stretch>
            <a:fillRect/>
          </a:stretch>
        </p:blipFill>
        <p:spPr>
          <a:xfrm rot="16200000">
            <a:off x="3188727" y="1602812"/>
            <a:ext cx="3200398" cy="2128374"/>
          </a:xfrm>
          <a:prstGeom prst="rect">
            <a:avLst/>
          </a:prstGeom>
          <a:effectLst>
            <a:softEdge rad="101600"/>
          </a:effectLst>
        </p:spPr>
      </p:pic>
      <p:pic>
        <p:nvPicPr>
          <p:cNvPr id="14" name="Picture 13">
            <a:extLst>
              <a:ext uri="{FF2B5EF4-FFF2-40B4-BE49-F238E27FC236}">
                <a16:creationId xmlns:a16="http://schemas.microsoft.com/office/drawing/2014/main" id="{66782A55-7B9E-1E41-A6A9-6DDA94282C75}"/>
              </a:ext>
            </a:extLst>
          </p:cNvPr>
          <p:cNvPicPr>
            <a:picLocks noChangeAspect="1"/>
          </p:cNvPicPr>
          <p:nvPr/>
        </p:nvPicPr>
        <p:blipFill>
          <a:blip r:embed="rId4">
            <a:alphaModFix amt="50000"/>
            <a:extLst>
              <a:ext uri="{28A0092B-C50C-407E-A947-70E740481C1C}">
                <a14:useLocalDpi xmlns:a14="http://schemas.microsoft.com/office/drawing/2010/main" val="0"/>
              </a:ext>
            </a:extLst>
          </a:blip>
          <a:stretch>
            <a:fillRect/>
          </a:stretch>
        </p:blipFill>
        <p:spPr>
          <a:xfrm rot="16200000">
            <a:off x="6289309" y="1940292"/>
            <a:ext cx="2940548" cy="1955565"/>
          </a:xfrm>
          <a:prstGeom prst="rect">
            <a:avLst/>
          </a:prstGeom>
          <a:effectLst>
            <a:softEdge rad="101600"/>
          </a:effectLst>
        </p:spPr>
      </p:pic>
      <p:pic>
        <p:nvPicPr>
          <p:cNvPr id="16" name="Picture 15">
            <a:extLst>
              <a:ext uri="{FF2B5EF4-FFF2-40B4-BE49-F238E27FC236}">
                <a16:creationId xmlns:a16="http://schemas.microsoft.com/office/drawing/2014/main" id="{9716C819-7F2C-654A-A775-A24575153CD3}"/>
              </a:ext>
            </a:extLst>
          </p:cNvPr>
          <p:cNvPicPr>
            <a:picLocks noChangeAspect="1"/>
          </p:cNvPicPr>
          <p:nvPr/>
        </p:nvPicPr>
        <p:blipFill>
          <a:blip r:embed="rId5">
            <a:alphaModFix amt="50000"/>
            <a:extLst>
              <a:ext uri="{28A0092B-C50C-407E-A947-70E740481C1C}">
                <a14:useLocalDpi xmlns:a14="http://schemas.microsoft.com/office/drawing/2010/main" val="0"/>
              </a:ext>
            </a:extLst>
          </a:blip>
          <a:stretch>
            <a:fillRect/>
          </a:stretch>
        </p:blipFill>
        <p:spPr>
          <a:xfrm>
            <a:off x="310662" y="1493248"/>
            <a:ext cx="2931629" cy="4406900"/>
          </a:xfrm>
          <a:prstGeom prst="rect">
            <a:avLst/>
          </a:prstGeom>
          <a:effectLst>
            <a:softEdge rad="101600"/>
          </a:effectLst>
        </p:spPr>
      </p:pic>
      <p:pic>
        <p:nvPicPr>
          <p:cNvPr id="18" name="Picture 17">
            <a:extLst>
              <a:ext uri="{FF2B5EF4-FFF2-40B4-BE49-F238E27FC236}">
                <a16:creationId xmlns:a16="http://schemas.microsoft.com/office/drawing/2014/main" id="{A5B58925-55A0-C94A-814A-677999F755D6}"/>
              </a:ext>
            </a:extLst>
          </p:cNvPr>
          <p:cNvPicPr>
            <a:picLocks noChangeAspect="1"/>
          </p:cNvPicPr>
          <p:nvPr/>
        </p:nvPicPr>
        <p:blipFill>
          <a:blip r:embed="rId6">
            <a:alphaModFix amt="50000"/>
            <a:extLst>
              <a:ext uri="{28A0092B-C50C-407E-A947-70E740481C1C}">
                <a14:useLocalDpi xmlns:a14="http://schemas.microsoft.com/office/drawing/2010/main" val="0"/>
              </a:ext>
            </a:extLst>
          </a:blip>
          <a:stretch>
            <a:fillRect/>
          </a:stretch>
        </p:blipFill>
        <p:spPr>
          <a:xfrm>
            <a:off x="4648200" y="3393559"/>
            <a:ext cx="3399692" cy="3083441"/>
          </a:xfrm>
          <a:prstGeom prst="rect">
            <a:avLst/>
          </a:prstGeom>
          <a:effectLst>
            <a:softEdge rad="101600"/>
          </a:effectLst>
        </p:spPr>
      </p:pic>
      <p:sp>
        <p:nvSpPr>
          <p:cNvPr id="3" name="TextBox 2">
            <a:extLst>
              <a:ext uri="{FF2B5EF4-FFF2-40B4-BE49-F238E27FC236}">
                <a16:creationId xmlns:a16="http://schemas.microsoft.com/office/drawing/2014/main" id="{3E236889-7042-414F-955C-079704E091F5}"/>
              </a:ext>
            </a:extLst>
          </p:cNvPr>
          <p:cNvSpPr txBox="1"/>
          <p:nvPr/>
        </p:nvSpPr>
        <p:spPr>
          <a:xfrm>
            <a:off x="1322363" y="1237957"/>
            <a:ext cx="184731" cy="369332"/>
          </a:xfrm>
          <a:prstGeom prst="rect">
            <a:avLst/>
          </a:prstGeom>
          <a:noFill/>
        </p:spPr>
        <p:txBody>
          <a:bodyPr wrap="none" rtlCol="0">
            <a:spAutoFit/>
          </a:bodyPr>
          <a:lstStyle/>
          <a:p>
            <a:endParaRPr lang="en-US" dirty="0"/>
          </a:p>
        </p:txBody>
      </p:sp>
      <p:sp>
        <p:nvSpPr>
          <p:cNvPr id="4" name="TextBox 3">
            <a:extLst>
              <a:ext uri="{FF2B5EF4-FFF2-40B4-BE49-F238E27FC236}">
                <a16:creationId xmlns:a16="http://schemas.microsoft.com/office/drawing/2014/main" id="{5C82A35B-36C8-C04B-8C4C-6E8FCB9CA262}"/>
              </a:ext>
            </a:extLst>
          </p:cNvPr>
          <p:cNvSpPr txBox="1"/>
          <p:nvPr/>
        </p:nvSpPr>
        <p:spPr>
          <a:xfrm>
            <a:off x="336453" y="939760"/>
            <a:ext cx="8203966" cy="5509200"/>
          </a:xfrm>
          <a:prstGeom prst="rect">
            <a:avLst/>
          </a:prstGeom>
          <a:noFill/>
        </p:spPr>
        <p:txBody>
          <a:bodyPr wrap="square" rtlCol="0">
            <a:spAutoFit/>
          </a:bodyPr>
          <a:lstStyle/>
          <a:p>
            <a:r>
              <a:rPr lang="en-US" sz="3200" i="1" dirty="0">
                <a:solidFill>
                  <a:srgbClr val="FFFF00"/>
                </a:solidFill>
                <a:latin typeface="+mn-lt"/>
              </a:rPr>
              <a:t>The experience of having our 1st year students perform after only playing for 8 weeks has had a profound impact not only on their confidence and expectations for themselves moving forward, it has challenged me to continually grow by making myself vulnerable and aware of what it feels like to "become a beginner."  I can relate better to any feelings of apprehension they may feel, and our rehearsals are more effective when my students can feel  that every practice counts</a:t>
            </a:r>
            <a:endParaRPr lang="en-US" sz="3200" dirty="0">
              <a:latin typeface="+mn-lt"/>
            </a:endParaRPr>
          </a:p>
        </p:txBody>
      </p:sp>
    </p:spTree>
    <p:extLst>
      <p:ext uri="{BB962C8B-B14F-4D97-AF65-F5344CB8AC3E}">
        <p14:creationId xmlns:p14="http://schemas.microsoft.com/office/powerpoint/2010/main" val="6486570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3" name="Rectangle 2"/>
          <p:cNvSpPr>
            <a:spLocks noGrp="1" noChangeArrowheads="1"/>
          </p:cNvSpPr>
          <p:nvPr>
            <p:ph type="title"/>
          </p:nvPr>
        </p:nvSpPr>
        <p:spPr>
          <a:xfrm>
            <a:off x="12700" y="-152400"/>
            <a:ext cx="7759700" cy="1524000"/>
          </a:xfrm>
        </p:spPr>
        <p:txBody>
          <a:bodyPr>
            <a:noAutofit/>
          </a:bodyPr>
          <a:lstStyle/>
          <a:p>
            <a:r>
              <a:rPr lang="en-US" sz="3200" dirty="0">
                <a:solidFill>
                  <a:srgbClr val="FFFF00"/>
                </a:solidFill>
                <a:ea typeface="ＭＳ Ｐゴシック" charset="-128"/>
                <a:cs typeface="ＭＳ Ｐゴシック" charset="-128"/>
              </a:rPr>
              <a:t>Share Video Clips with Your Colleagues:</a:t>
            </a:r>
            <a:br>
              <a:rPr lang="en-US" sz="3200" dirty="0">
                <a:solidFill>
                  <a:srgbClr val="FFFF00"/>
                </a:solidFill>
                <a:ea typeface="ＭＳ Ｐゴシック" charset="-128"/>
                <a:cs typeface="ＭＳ Ｐゴシック" charset="-128"/>
              </a:rPr>
            </a:br>
            <a:r>
              <a:rPr lang="en-US" sz="3200" dirty="0">
                <a:solidFill>
                  <a:srgbClr val="FFFF00"/>
                </a:solidFill>
                <a:ea typeface="ＭＳ Ｐゴシック" charset="-128"/>
                <a:cs typeface="ＭＳ Ｐゴシック" charset="-128"/>
              </a:rPr>
              <a:t>Info Here: </a:t>
            </a:r>
            <a:r>
              <a:rPr lang="en-US" sz="3200" dirty="0">
                <a:solidFill>
                  <a:schemeClr val="bg1"/>
                </a:solidFill>
                <a:hlinkClick r:id="rId3" tooltip="http://bit.ly/2EXajTm">
                  <a:extLst>
                    <a:ext uri="{A12FA001-AC4F-418D-AE19-62706E023703}">
                      <ahyp:hlinkClr xmlns:ahyp="http://schemas.microsoft.com/office/drawing/2018/hyperlinkcolor" val="tx"/>
                    </a:ext>
                  </a:extLst>
                </a:hlinkClick>
              </a:rPr>
              <a:t>http://bit.ly/2EXajTm</a:t>
            </a:r>
            <a:endParaRPr lang="en-US" sz="3200" dirty="0">
              <a:solidFill>
                <a:schemeClr val="bg1"/>
              </a:solidFill>
              <a:ea typeface="ＭＳ Ｐゴシック" charset="-128"/>
              <a:cs typeface="ＭＳ Ｐゴシック" charset="-128"/>
            </a:endParaRPr>
          </a:p>
        </p:txBody>
      </p:sp>
      <p:sp>
        <p:nvSpPr>
          <p:cNvPr id="2" name="Slide Number Placeholder 1"/>
          <p:cNvSpPr>
            <a:spLocks noGrp="1"/>
          </p:cNvSpPr>
          <p:nvPr>
            <p:ph type="sldNum" sz="quarter" idx="12"/>
          </p:nvPr>
        </p:nvSpPr>
        <p:spPr/>
        <p:txBody>
          <a:bodyPr/>
          <a:lstStyle/>
          <a:p>
            <a:pPr>
              <a:defRPr/>
            </a:pPr>
            <a:fld id="{8491FE74-AD99-234C-AAB2-EBF98255DFC2}" type="slidenum">
              <a:rPr lang="en-US" smtClean="0"/>
              <a:pPr>
                <a:defRPr/>
              </a:pPr>
              <a:t>22</a:t>
            </a:fld>
            <a:endParaRPr lang="en-US"/>
          </a:p>
        </p:txBody>
      </p:sp>
      <p:pic>
        <p:nvPicPr>
          <p:cNvPr id="7" name="Picture 6" descr="iPhone Graphic.png"/>
          <p:cNvPicPr>
            <a:picLocks noChangeAspect="1"/>
          </p:cNvPicPr>
          <p:nvPr/>
        </p:nvPicPr>
        <p:blipFill>
          <a:blip r:embed="rId4"/>
          <a:stretch>
            <a:fillRect/>
          </a:stretch>
        </p:blipFill>
        <p:spPr>
          <a:xfrm>
            <a:off x="8099616" y="152400"/>
            <a:ext cx="1044384" cy="1300213"/>
          </a:xfrm>
          <a:prstGeom prst="rect">
            <a:avLst/>
          </a:prstGeom>
        </p:spPr>
      </p:pic>
      <p:pic>
        <p:nvPicPr>
          <p:cNvPr id="9" name="Picture 8" descr="Screen Shot 2018-11-16 at 5.59.43 AM.png"/>
          <p:cNvPicPr>
            <a:picLocks noChangeAspect="1"/>
          </p:cNvPicPr>
          <p:nvPr/>
        </p:nvPicPr>
        <p:blipFill>
          <a:blip r:embed="rId5"/>
          <a:stretch>
            <a:fillRect/>
          </a:stretch>
        </p:blipFill>
        <p:spPr>
          <a:xfrm>
            <a:off x="377163" y="1600200"/>
            <a:ext cx="8157237" cy="4724400"/>
          </a:xfrm>
          <a:prstGeom prst="rect">
            <a:avLst/>
          </a:prstGeom>
        </p:spPr>
      </p:pic>
    </p:spTree>
    <p:extLst>
      <p:ext uri="{BB962C8B-B14F-4D97-AF65-F5344CB8AC3E}">
        <p14:creationId xmlns:p14="http://schemas.microsoft.com/office/powerpoint/2010/main" val="38941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3" name="Rectangle 2"/>
          <p:cNvSpPr>
            <a:spLocks noGrp="1" noChangeArrowheads="1"/>
          </p:cNvSpPr>
          <p:nvPr>
            <p:ph type="title"/>
          </p:nvPr>
        </p:nvSpPr>
        <p:spPr>
          <a:xfrm>
            <a:off x="12700" y="-152400"/>
            <a:ext cx="7759700" cy="1524000"/>
          </a:xfrm>
        </p:spPr>
        <p:txBody>
          <a:bodyPr>
            <a:noAutofit/>
          </a:bodyPr>
          <a:lstStyle/>
          <a:p>
            <a:r>
              <a:rPr lang="en-US" sz="3200" dirty="0">
                <a:solidFill>
                  <a:srgbClr val="FFFF00"/>
                </a:solidFill>
                <a:ea typeface="ＭＳ Ｐゴシック" charset="-128"/>
                <a:cs typeface="ＭＳ Ｐゴシック" charset="-128"/>
              </a:rPr>
              <a:t>Share Video Clips with Your Colleagues:</a:t>
            </a:r>
            <a:br>
              <a:rPr lang="en-US" sz="3200" dirty="0">
                <a:solidFill>
                  <a:srgbClr val="FFFF00"/>
                </a:solidFill>
                <a:ea typeface="ＭＳ Ｐゴシック" charset="-128"/>
                <a:cs typeface="ＭＳ Ｐゴシック" charset="-128"/>
              </a:rPr>
            </a:br>
            <a:r>
              <a:rPr lang="en-US" sz="3200" dirty="0">
                <a:solidFill>
                  <a:srgbClr val="FFFF00"/>
                </a:solidFill>
                <a:ea typeface="ＭＳ Ｐゴシック" charset="-128"/>
                <a:cs typeface="ＭＳ Ｐゴシック" charset="-128"/>
              </a:rPr>
              <a:t>Info Here: </a:t>
            </a:r>
            <a:r>
              <a:rPr lang="en-US" sz="3200" dirty="0">
                <a:solidFill>
                  <a:schemeClr val="bg1"/>
                </a:solidFill>
                <a:hlinkClick r:id="rId5" tooltip="http://bit.ly/2EXajTm">
                  <a:extLst>
                    <a:ext uri="{A12FA001-AC4F-418D-AE19-62706E023703}">
                      <ahyp:hlinkClr xmlns:ahyp="http://schemas.microsoft.com/office/drawing/2018/hyperlinkcolor" val="tx"/>
                    </a:ext>
                  </a:extLst>
                </a:hlinkClick>
              </a:rPr>
              <a:t>http://bit.ly/2EXajTm</a:t>
            </a:r>
            <a:endParaRPr lang="en-US" sz="3200" dirty="0">
              <a:solidFill>
                <a:srgbClr val="FFFF00"/>
              </a:solidFill>
              <a:ea typeface="ＭＳ Ｐゴシック" charset="-128"/>
              <a:cs typeface="ＭＳ Ｐゴシック" charset="-128"/>
            </a:endParaRPr>
          </a:p>
        </p:txBody>
      </p:sp>
      <p:sp>
        <p:nvSpPr>
          <p:cNvPr id="2" name="Slide Number Placeholder 1"/>
          <p:cNvSpPr>
            <a:spLocks noGrp="1"/>
          </p:cNvSpPr>
          <p:nvPr>
            <p:ph type="sldNum" sz="quarter" idx="12"/>
          </p:nvPr>
        </p:nvSpPr>
        <p:spPr/>
        <p:txBody>
          <a:bodyPr/>
          <a:lstStyle/>
          <a:p>
            <a:pPr>
              <a:defRPr/>
            </a:pPr>
            <a:fld id="{8491FE74-AD99-234C-AAB2-EBF98255DFC2}" type="slidenum">
              <a:rPr lang="en-US" smtClean="0"/>
              <a:pPr>
                <a:defRPr/>
              </a:pPr>
              <a:t>23</a:t>
            </a:fld>
            <a:endParaRPr lang="en-US"/>
          </a:p>
        </p:txBody>
      </p:sp>
      <p:pic>
        <p:nvPicPr>
          <p:cNvPr id="7" name="Picture 6" descr="iPhone Graphic.png"/>
          <p:cNvPicPr>
            <a:picLocks noChangeAspect="1"/>
          </p:cNvPicPr>
          <p:nvPr/>
        </p:nvPicPr>
        <p:blipFill>
          <a:blip r:embed="rId6"/>
          <a:stretch>
            <a:fillRect/>
          </a:stretch>
        </p:blipFill>
        <p:spPr>
          <a:xfrm>
            <a:off x="8099616" y="152400"/>
            <a:ext cx="1044384" cy="1300213"/>
          </a:xfrm>
          <a:prstGeom prst="rect">
            <a:avLst/>
          </a:prstGeom>
        </p:spPr>
      </p:pic>
      <p:pic>
        <p:nvPicPr>
          <p:cNvPr id="9" name="Picture 8" descr="Screen Shot 2018-11-16 at 5.59.43 AM.png"/>
          <p:cNvPicPr>
            <a:picLocks noChangeAspect="1"/>
          </p:cNvPicPr>
          <p:nvPr/>
        </p:nvPicPr>
        <p:blipFill>
          <a:blip r:embed="rId7"/>
          <a:stretch>
            <a:fillRect/>
          </a:stretch>
        </p:blipFill>
        <p:spPr>
          <a:xfrm>
            <a:off x="377163" y="1600200"/>
            <a:ext cx="8157237" cy="4724400"/>
          </a:xfrm>
          <a:prstGeom prst="rect">
            <a:avLst/>
          </a:prstGeom>
        </p:spPr>
      </p:pic>
      <p:pic>
        <p:nvPicPr>
          <p:cNvPr id="3" name="Elton John.mp4">
            <a:hlinkClick r:id="" action="ppaction://media"/>
            <a:extLst>
              <a:ext uri="{FF2B5EF4-FFF2-40B4-BE49-F238E27FC236}">
                <a16:creationId xmlns:a16="http://schemas.microsoft.com/office/drawing/2014/main" id="{AAB2D461-965A-6C48-8AA9-C3BFF6A01C60}"/>
              </a:ext>
            </a:extLst>
          </p:cNvPr>
          <p:cNvPicPr>
            <a:picLocks noChangeAspect="1"/>
          </p:cNvPicPr>
          <p:nvPr>
            <a:videoFile r:link="rId2"/>
            <p:extLst>
              <p:ext uri="{DAA4B4D4-6D71-4841-9C94-3DE7FCFB9230}">
                <p14:media xmlns:p14="http://schemas.microsoft.com/office/powerpoint/2010/main" r:embed="rId1"/>
              </p:ext>
            </p:extLst>
          </p:nvPr>
        </p:nvPicPr>
        <p:blipFill>
          <a:blip r:embed="rId8"/>
          <a:stretch>
            <a:fillRect/>
          </a:stretch>
        </p:blipFill>
        <p:spPr>
          <a:xfrm>
            <a:off x="152400" y="1469454"/>
            <a:ext cx="8766837" cy="4931346"/>
          </a:xfrm>
          <a:prstGeom prst="rect">
            <a:avLst/>
          </a:prstGeom>
        </p:spPr>
      </p:pic>
    </p:spTree>
    <p:extLst>
      <p:ext uri="{BB962C8B-B14F-4D97-AF65-F5344CB8AC3E}">
        <p14:creationId xmlns:p14="http://schemas.microsoft.com/office/powerpoint/2010/main" val="3894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4006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green-music-note-hi.png"/>
          <p:cNvPicPr>
            <a:picLocks noChangeAspect="1"/>
          </p:cNvPicPr>
          <p:nvPr/>
        </p:nvPicPr>
        <p:blipFill>
          <a:blip r:embed="rId3">
            <a:alphaModFix/>
            <a:extLst>
              <a:ext uri="{BEBA8EAE-BF5A-486C-A8C5-ECC9F3942E4B}">
                <a14:imgProps xmlns:a14="http://schemas.microsoft.com/office/drawing/2010/main">
                  <a14:imgLayer r:embed="rId4">
                    <a14:imgEffect>
                      <a14:artisticPaintStrokes/>
                    </a14:imgEffect>
                  </a14:imgLayer>
                </a14:imgProps>
              </a:ext>
              <a:ext uri="{28A0092B-C50C-407E-A947-70E740481C1C}">
                <a14:useLocalDpi xmlns:a14="http://schemas.microsoft.com/office/drawing/2010/main" val="0"/>
              </a:ext>
            </a:extLst>
          </a:blip>
          <a:stretch>
            <a:fillRect/>
          </a:stretch>
        </p:blipFill>
        <p:spPr>
          <a:xfrm>
            <a:off x="304800" y="5753878"/>
            <a:ext cx="675937" cy="799322"/>
          </a:xfrm>
          <a:prstGeom prst="rect">
            <a:avLst/>
          </a:prstGeom>
        </p:spPr>
      </p:pic>
      <p:sp>
        <p:nvSpPr>
          <p:cNvPr id="3" name="TextBox 2"/>
          <p:cNvSpPr txBox="1"/>
          <p:nvPr/>
        </p:nvSpPr>
        <p:spPr>
          <a:xfrm>
            <a:off x="0" y="0"/>
            <a:ext cx="9144000" cy="2308324"/>
          </a:xfrm>
          <a:prstGeom prst="rect">
            <a:avLst/>
          </a:prstGeom>
          <a:noFill/>
        </p:spPr>
        <p:txBody>
          <a:bodyPr wrap="square" rtlCol="0">
            <a:spAutoFit/>
          </a:bodyPr>
          <a:lstStyle/>
          <a:p>
            <a:pPr algn="ctr"/>
            <a:r>
              <a:rPr lang="en-US" sz="7200" dirty="0">
                <a:solidFill>
                  <a:srgbClr val="CCFF66"/>
                </a:solidFill>
                <a:latin typeface="+mj-lt"/>
              </a:rPr>
              <a:t>Your Enthusiasm Matters!</a:t>
            </a:r>
          </a:p>
        </p:txBody>
      </p:sp>
      <p:pic>
        <p:nvPicPr>
          <p:cNvPr id="4" name="Picture 3" descr="Jack_Black_School_of_Rock.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38400" y="2313126"/>
            <a:ext cx="4419600" cy="4278173"/>
          </a:xfrm>
          <a:prstGeom prst="rect">
            <a:avLst/>
          </a:prstGeom>
        </p:spPr>
      </p:pic>
      <p:sp>
        <p:nvSpPr>
          <p:cNvPr id="5" name="Slide Number Placeholder 4"/>
          <p:cNvSpPr>
            <a:spLocks noGrp="1"/>
          </p:cNvSpPr>
          <p:nvPr>
            <p:ph type="sldNum" sz="quarter" idx="12"/>
          </p:nvPr>
        </p:nvSpPr>
        <p:spPr/>
        <p:txBody>
          <a:bodyPr/>
          <a:lstStyle/>
          <a:p>
            <a:pPr>
              <a:defRPr/>
            </a:pPr>
            <a:fld id="{F188C437-0A12-3E4A-B959-FB613AA65816}" type="slidenum">
              <a:rPr lang="en-US" smtClean="0"/>
              <a:pPr>
                <a:defRPr/>
              </a:pPr>
              <a:t>24</a:t>
            </a:fld>
            <a:endParaRPr lang="en-US"/>
          </a:p>
        </p:txBody>
      </p:sp>
    </p:spTree>
    <p:extLst>
      <p:ext uri="{BB962C8B-B14F-4D97-AF65-F5344CB8AC3E}">
        <p14:creationId xmlns:p14="http://schemas.microsoft.com/office/powerpoint/2010/main" val="1976496220"/>
      </p:ext>
    </p:extLst>
  </p:cSld>
  <p:clrMapOvr>
    <a:masterClrMapping/>
  </p:clrMapOvr>
  <p:transition>
    <p:cut thruBlk="1"/>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9" name="Rectangle 2"/>
          <p:cNvSpPr>
            <a:spLocks noGrp="1" noChangeArrowheads="1"/>
          </p:cNvSpPr>
          <p:nvPr>
            <p:ph type="title" idx="4294967295"/>
          </p:nvPr>
        </p:nvSpPr>
        <p:spPr>
          <a:xfrm>
            <a:off x="0" y="304800"/>
            <a:ext cx="9144000" cy="1066800"/>
          </a:xfrm>
        </p:spPr>
        <p:txBody>
          <a:bodyPr>
            <a:normAutofit fontScale="90000"/>
          </a:bodyPr>
          <a:lstStyle/>
          <a:p>
            <a:pPr algn="ctr" eaLnBrk="1" hangingPunct="1"/>
            <a:r>
              <a:rPr lang="en-US" dirty="0">
                <a:solidFill>
                  <a:srgbClr val="FFFF00"/>
                </a:solidFill>
                <a:ea typeface="ＭＳ Ｐゴシック" charset="-128"/>
                <a:cs typeface="ＭＳ Ｐゴシック" charset="-128"/>
              </a:rPr>
              <a:t>Additional M.A.C. Resources</a:t>
            </a:r>
            <a:br>
              <a:rPr lang="en-US" dirty="0">
                <a:solidFill>
                  <a:srgbClr val="FFFF00"/>
                </a:solidFill>
                <a:ea typeface="ＭＳ Ｐゴシック" charset="-128"/>
                <a:cs typeface="ＭＳ Ｐゴシック" charset="-128"/>
              </a:rPr>
            </a:br>
            <a:endParaRPr lang="en-US" sz="3556" i="1" dirty="0">
              <a:solidFill>
                <a:srgbClr val="FFFF00"/>
              </a:solidFill>
              <a:ea typeface="ＭＳ Ｐゴシック" charset="-128"/>
              <a:cs typeface="ＭＳ Ｐゴシック" charset="-128"/>
            </a:endParaRPr>
          </a:p>
        </p:txBody>
      </p:sp>
      <p:sp>
        <p:nvSpPr>
          <p:cNvPr id="80900" name="Rectangle 4"/>
          <p:cNvSpPr>
            <a:spLocks noChangeArrowheads="1"/>
          </p:cNvSpPr>
          <p:nvPr/>
        </p:nvSpPr>
        <p:spPr bwMode="auto">
          <a:xfrm>
            <a:off x="1368425" y="2909888"/>
            <a:ext cx="184150" cy="366712"/>
          </a:xfrm>
          <a:prstGeom prst="rect">
            <a:avLst/>
          </a:prstGeom>
          <a:noFill/>
          <a:ln w="9525">
            <a:noFill/>
            <a:miter lim="800000"/>
            <a:headEnd/>
            <a:tailEnd/>
          </a:ln>
        </p:spPr>
        <p:txBody>
          <a:bodyPr wrap="none">
            <a:prstTxWarp prst="textNoShape">
              <a:avLst/>
            </a:prstTxWarp>
            <a:spAutoFit/>
          </a:bodyPr>
          <a:lstStyle/>
          <a:p>
            <a:endParaRPr lang="en-US"/>
          </a:p>
        </p:txBody>
      </p:sp>
      <p:pic>
        <p:nvPicPr>
          <p:cNvPr id="18" name="Picture 17" descr="RecruitmentCOVER.jpg"/>
          <p:cNvPicPr>
            <a:picLocks noChangeAspect="1"/>
          </p:cNvPicPr>
          <p:nvPr/>
        </p:nvPicPr>
        <p:blipFill>
          <a:blip r:embed="rId3"/>
          <a:stretch>
            <a:fillRect/>
          </a:stretch>
        </p:blipFill>
        <p:spPr>
          <a:xfrm>
            <a:off x="675536" y="2057400"/>
            <a:ext cx="2296265" cy="2971799"/>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reflection stA="50000" endPos="75000" dist="12700" dir="5400000" sy="-100000" algn="bl" rotWithShape="0"/>
          </a:effectLst>
          <a:scene3d>
            <a:camera prst="orthographicFront">
              <a:rot lat="0" lon="0" rev="360000"/>
            </a:camera>
            <a:lightRig rig="twoPt" dir="t">
              <a:rot lat="0" lon="0" rev="7200000"/>
            </a:lightRig>
          </a:scene3d>
          <a:sp3d contourW="12700">
            <a:bevelT w="25400" h="19050"/>
            <a:contourClr>
              <a:srgbClr val="969696"/>
            </a:contourClr>
          </a:sp3d>
        </p:spPr>
      </p:pic>
      <p:pic>
        <p:nvPicPr>
          <p:cNvPr id="23" name="Picture 22" descr="Bridging the Gap.png"/>
          <p:cNvPicPr>
            <a:picLocks noChangeAspect="1"/>
          </p:cNvPicPr>
          <p:nvPr/>
        </p:nvPicPr>
        <p:blipFill>
          <a:blip r:embed="rId4"/>
          <a:stretch>
            <a:fillRect/>
          </a:stretch>
        </p:blipFill>
        <p:spPr>
          <a:xfrm>
            <a:off x="3200400" y="2590800"/>
            <a:ext cx="2706228" cy="3276600"/>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reflection stA="50000" endPos="75000" dist="12700" dir="5400000" sy="-100000" algn="bl" rotWithShape="0"/>
          </a:effectLst>
          <a:scene3d>
            <a:camera prst="perspectiveContrastingLeftFacing">
              <a:rot lat="540000" lon="2100000" rev="0"/>
            </a:camera>
            <a:lightRig rig="soft" dir="t"/>
          </a:scene3d>
          <a:sp3d contourW="12700" prstMaterial="matte">
            <a:bevelT w="63500" h="50800"/>
            <a:contourClr>
              <a:srgbClr val="C0C0C0"/>
            </a:contourClr>
          </a:sp3d>
        </p:spPr>
      </p:pic>
      <p:pic>
        <p:nvPicPr>
          <p:cNvPr id="24" name="Picture 23" descr="SuccessCOVER.jpg"/>
          <p:cNvPicPr>
            <a:picLocks noChangeAspect="1"/>
          </p:cNvPicPr>
          <p:nvPr/>
        </p:nvPicPr>
        <p:blipFill>
          <a:blip r:embed="rId5"/>
          <a:stretch>
            <a:fillRect/>
          </a:stretch>
        </p:blipFill>
        <p:spPr>
          <a:xfrm>
            <a:off x="1465562" y="3169421"/>
            <a:ext cx="2496838" cy="3231379"/>
          </a:xfrm>
          <a:prstGeom prst="rect">
            <a:avLst/>
          </a:prstGeom>
          <a:effectLst>
            <a:reflection stA="50000" endPos="75000" dist="12700" dir="5400000" sy="-100000" algn="bl" rotWithShape="0"/>
          </a:effectLst>
          <a:scene3d>
            <a:camera prst="isometricOffAxis2Left">
              <a:rot lat="1080000" lon="1560000" rev="0"/>
            </a:camera>
            <a:lightRig rig="threePt" dir="t"/>
          </a:scene3d>
        </p:spPr>
      </p:pic>
      <p:pic>
        <p:nvPicPr>
          <p:cNvPr id="25" name="Picture 24"/>
          <p:cNvPicPr>
            <a:picLocks noChangeAspect="1"/>
          </p:cNvPicPr>
          <p:nvPr/>
        </p:nvPicPr>
        <p:blipFill>
          <a:blip r:embed="rId6"/>
          <a:stretch>
            <a:fillRect/>
          </a:stretch>
        </p:blipFill>
        <p:spPr>
          <a:xfrm>
            <a:off x="6462182" y="2030145"/>
            <a:ext cx="2224618" cy="2922855"/>
          </a:xfrm>
          <a:prstGeom prst="rect">
            <a:avLst/>
          </a:prstGeom>
          <a:effectLst>
            <a:reflection stA="50000" endPos="75000" dist="12700" dir="5400000" sy="-100000" algn="bl" rotWithShape="0"/>
          </a:effectLst>
          <a:scene3d>
            <a:camera prst="isometricOffAxis1Right">
              <a:rot lat="1080000" lon="20040000" rev="0"/>
            </a:camera>
            <a:lightRig rig="threePt" dir="t"/>
          </a:scene3d>
        </p:spPr>
      </p:pic>
      <p:pic>
        <p:nvPicPr>
          <p:cNvPr id="26" name="Picture 25"/>
          <p:cNvPicPr>
            <a:picLocks noChangeAspect="1"/>
          </p:cNvPicPr>
          <p:nvPr/>
        </p:nvPicPr>
        <p:blipFill>
          <a:blip r:embed="rId7"/>
          <a:stretch>
            <a:fillRect/>
          </a:stretch>
        </p:blipFill>
        <p:spPr>
          <a:xfrm>
            <a:off x="5016076" y="3457365"/>
            <a:ext cx="2299124" cy="3020747"/>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reflection stA="50000" endPos="75000" dist="12700" dir="5400000" sy="-100000" algn="bl" rotWithShape="0"/>
          </a:effectLst>
          <a:scene3d>
            <a:camera prst="perspectiveContrastingLeftFacing">
              <a:rot lat="540000" lon="2100000" rev="0"/>
            </a:camera>
            <a:lightRig rig="soft" dir="t"/>
          </a:scene3d>
          <a:sp3d contourW="12700" prstMaterial="matte">
            <a:bevelT w="63500" h="50800"/>
            <a:contourClr>
              <a:srgbClr val="C0C0C0"/>
            </a:contourClr>
          </a:sp3d>
        </p:spPr>
      </p:pic>
      <p:sp>
        <p:nvSpPr>
          <p:cNvPr id="10" name="TextBox 9"/>
          <p:cNvSpPr txBox="1"/>
          <p:nvPr/>
        </p:nvSpPr>
        <p:spPr>
          <a:xfrm>
            <a:off x="304800" y="990600"/>
            <a:ext cx="8826500" cy="707886"/>
          </a:xfrm>
          <a:prstGeom prst="rect">
            <a:avLst/>
          </a:prstGeom>
          <a:noFill/>
        </p:spPr>
        <p:txBody>
          <a:bodyPr wrap="square" rtlCol="0">
            <a:spAutoFit/>
          </a:bodyPr>
          <a:lstStyle/>
          <a:p>
            <a:pPr algn="ctr"/>
            <a:r>
              <a:rPr lang="en-US" sz="4000" dirty="0" err="1">
                <a:solidFill>
                  <a:srgbClr val="FFFFFF"/>
                </a:solidFill>
                <a:latin typeface="+mn-lt"/>
                <a:cs typeface="Times New Roman"/>
              </a:rPr>
              <a:t>www.MusicAchievementCouncil.org</a:t>
            </a:r>
            <a:endParaRPr lang="en-US" sz="4000" dirty="0">
              <a:solidFill>
                <a:srgbClr val="FFFFFF"/>
              </a:solidFill>
              <a:latin typeface="+mn-lt"/>
              <a:cs typeface="Times New Roman"/>
            </a:endParaRPr>
          </a:p>
        </p:txBody>
      </p:sp>
      <p:pic>
        <p:nvPicPr>
          <p:cNvPr id="3" name="Picture 2" descr="Flashdrive.p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6200" y="76200"/>
            <a:ext cx="1524000" cy="1004888"/>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3" name="Picture 8" descr="Hal Leonar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6087" y="4529137"/>
            <a:ext cx="1763713" cy="947737"/>
          </a:xfrm>
          <a:prstGeom prst="rect">
            <a:avLst/>
          </a:prstGeom>
          <a:noFill/>
          <a:ln>
            <a:noFill/>
          </a:ln>
          <a:extLst>
            <a:ext uri="{909E8E84-426E-40dd-AFC4-6F175D3DCCD1}">
              <a14:hiddenFill xmlns="" xmlns:a14="http://schemas.microsoft.com/office/drawing/2010/main" xmlns:mv="urn:schemas-microsoft-com:mac:vml" xmlns:mc="http://schemas.openxmlformats.org/markup-compatibility/2006">
                <a:solidFill>
                  <a:srgbClr val="FFFFFF"/>
                </a:solidFill>
              </a14:hiddenFill>
            </a:ext>
            <a:ext uri="{91240B29-F687-4f45-9708-019B960494DF}">
              <a14:hiddenLine xmlns="" xmlns:a14="http://schemas.microsoft.com/office/drawing/2010/main" xmlns:mv="urn:schemas-microsoft-com:mac:vml" xmlns:mc="http://schemas.openxmlformats.org/markup-compatibility/2006" w="9525">
                <a:solidFill>
                  <a:srgbClr val="000000"/>
                </a:solidFill>
                <a:miter lim="800000"/>
                <a:headEnd/>
                <a:tailEnd/>
              </a14:hiddenLine>
            </a:ext>
          </a:extLst>
        </p:spPr>
      </p:pic>
      <p:pic>
        <p:nvPicPr>
          <p:cNvPr id="44034" name="Picture 10" descr="Yamah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48200" y="5638800"/>
            <a:ext cx="3352800" cy="900113"/>
          </a:xfrm>
          <a:prstGeom prst="rect">
            <a:avLst/>
          </a:prstGeom>
          <a:noFill/>
          <a:ln>
            <a:noFill/>
          </a:ln>
          <a:extLst>
            <a:ext uri="{909E8E84-426E-40dd-AFC4-6F175D3DCCD1}">
              <a14:hiddenFill xmlns="" xmlns:a14="http://schemas.microsoft.com/office/drawing/2010/main" xmlns:mv="urn:schemas-microsoft-com:mac:vml" xmlns:mc="http://schemas.openxmlformats.org/markup-compatibility/2006">
                <a:solidFill>
                  <a:srgbClr val="FFFFFF"/>
                </a:solidFill>
              </a14:hiddenFill>
            </a:ext>
            <a:ext uri="{91240B29-F687-4f45-9708-019B960494DF}">
              <a14:hiddenLine xmlns="" xmlns:a14="http://schemas.microsoft.com/office/drawing/2010/main" xmlns:mv="urn:schemas-microsoft-com:mac:vml" xmlns:mc="http://schemas.openxmlformats.org/markup-compatibility/2006" w="9525">
                <a:solidFill>
                  <a:srgbClr val="000000"/>
                </a:solidFill>
                <a:miter lim="800000"/>
                <a:headEnd/>
                <a:tailEnd/>
              </a14:hiddenLine>
            </a:ext>
          </a:extLst>
        </p:spPr>
      </p:pic>
      <p:pic>
        <p:nvPicPr>
          <p:cNvPr id="44035" name="Picture 12" descr="large-logo-black_w"/>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95800" y="2081212"/>
            <a:ext cx="1066800" cy="1066800"/>
          </a:xfrm>
          <a:prstGeom prst="rect">
            <a:avLst/>
          </a:prstGeom>
          <a:noFill/>
          <a:ln>
            <a:noFill/>
          </a:ln>
          <a:extLst>
            <a:ext uri="{909E8E84-426E-40dd-AFC4-6F175D3DCCD1}">
              <a14:hiddenFill xmlns="" xmlns:a14="http://schemas.microsoft.com/office/drawing/2010/main" xmlns:mv="urn:schemas-microsoft-com:mac:vml" xmlns:mc="http://schemas.openxmlformats.org/markup-compatibility/2006">
                <a:solidFill>
                  <a:srgbClr val="FFFFFF"/>
                </a:solidFill>
              </a14:hiddenFill>
            </a:ext>
            <a:ext uri="{91240B29-F687-4f45-9708-019B960494DF}">
              <a14:hiddenLine xmlns="" xmlns:a14="http://schemas.microsoft.com/office/drawing/2010/main" xmlns:mv="urn:schemas-microsoft-com:mac:vml" xmlns:mc="http://schemas.openxmlformats.org/markup-compatibility/2006" w="9525">
                <a:solidFill>
                  <a:srgbClr val="000000"/>
                </a:solidFill>
                <a:miter lim="800000"/>
                <a:headEnd/>
                <a:tailEnd/>
              </a14:hiddenLine>
            </a:ext>
          </a:extLst>
        </p:spPr>
      </p:pic>
      <p:pic>
        <p:nvPicPr>
          <p:cNvPr id="44036" name="Picture 13" descr="Dansrlogo"/>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81400" y="3429000"/>
            <a:ext cx="1905000" cy="844550"/>
          </a:xfrm>
          <a:prstGeom prst="rect">
            <a:avLst/>
          </a:prstGeom>
          <a:noFill/>
          <a:ln>
            <a:noFill/>
          </a:ln>
          <a:extLst>
            <a:ext uri="{909E8E84-426E-40dd-AFC4-6F175D3DCCD1}">
              <a14:hiddenFill xmlns="" xmlns:a14="http://schemas.microsoft.com/office/drawing/2010/main" xmlns:mv="urn:schemas-microsoft-com:mac:vml" xmlns:mc="http://schemas.openxmlformats.org/markup-compatibility/2006">
                <a:solidFill>
                  <a:srgbClr val="FFFFFF"/>
                </a:solidFill>
              </a14:hiddenFill>
            </a:ext>
            <a:ext uri="{91240B29-F687-4f45-9708-019B960494DF}">
              <a14:hiddenLine xmlns="" xmlns:a14="http://schemas.microsoft.com/office/drawing/2010/main" xmlns:mv="urn:schemas-microsoft-com:mac:vml" xmlns:mc="http://schemas.openxmlformats.org/markup-compatibility/2006" w="9525">
                <a:solidFill>
                  <a:srgbClr val="000000"/>
                </a:solidFill>
                <a:miter lim="800000"/>
                <a:headEnd/>
                <a:tailEnd/>
              </a14:hiddenLine>
            </a:ext>
          </a:extLst>
        </p:spPr>
      </p:pic>
      <p:pic>
        <p:nvPicPr>
          <p:cNvPr id="44037" name="Picture 14" descr="VIC FIRTH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90600" y="5638800"/>
            <a:ext cx="3503613" cy="914400"/>
          </a:xfrm>
          <a:prstGeom prst="rect">
            <a:avLst/>
          </a:prstGeom>
          <a:noFill/>
          <a:ln>
            <a:noFill/>
          </a:ln>
          <a:extLst>
            <a:ext uri="{909E8E84-426E-40dd-AFC4-6F175D3DCCD1}">
              <a14:hiddenFill xmlns="" xmlns:a14="http://schemas.microsoft.com/office/drawing/2010/main" xmlns:mv="urn:schemas-microsoft-com:mac:vml" xmlns:mc="http://schemas.openxmlformats.org/markup-compatibility/2006">
                <a:solidFill>
                  <a:srgbClr val="FFFFFF"/>
                </a:solidFill>
              </a14:hiddenFill>
            </a:ext>
            <a:ext uri="{91240B29-F687-4f45-9708-019B960494DF}">
              <a14:hiddenLine xmlns="" xmlns:a14="http://schemas.microsoft.com/office/drawing/2010/main" xmlns:mv="urn:schemas-microsoft-com:mac:vml" xmlns:mc="http://schemas.openxmlformats.org/markup-compatibility/2006" w="9525">
                <a:solidFill>
                  <a:srgbClr val="000000"/>
                </a:solidFill>
                <a:miter lim="800000"/>
                <a:headEnd/>
                <a:tailEnd/>
              </a14:hiddenLine>
            </a:ext>
          </a:extLst>
        </p:spPr>
      </p:pic>
      <p:pic>
        <p:nvPicPr>
          <p:cNvPr id="44038" name="Picture 15" descr="Alfred-logo-600 pixels"/>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990600" y="2014537"/>
            <a:ext cx="1143000" cy="1096963"/>
          </a:xfrm>
          <a:prstGeom prst="rect">
            <a:avLst/>
          </a:prstGeom>
          <a:noFill/>
          <a:ln>
            <a:noFill/>
          </a:ln>
          <a:extLst>
            <a:ext uri="{909E8E84-426E-40dd-AFC4-6F175D3DCCD1}">
              <a14:hiddenFill xmlns="" xmlns:a14="http://schemas.microsoft.com/office/drawing/2010/main" xmlns:mv="urn:schemas-microsoft-com:mac:vml" xmlns:mc="http://schemas.openxmlformats.org/markup-compatibility/2006">
                <a:solidFill>
                  <a:srgbClr val="FFFFFF"/>
                </a:solidFill>
              </a14:hiddenFill>
            </a:ext>
            <a:ext uri="{91240B29-F687-4f45-9708-019B960494DF}">
              <a14:hiddenLine xmlns="" xmlns:a14="http://schemas.microsoft.com/office/drawing/2010/main" xmlns:mv="urn:schemas-microsoft-com:mac:vml" xmlns:mc="http://schemas.openxmlformats.org/markup-compatibility/2006" w="9525">
                <a:solidFill>
                  <a:srgbClr val="000000"/>
                </a:solidFill>
                <a:miter lim="800000"/>
                <a:headEnd/>
                <a:tailEnd/>
              </a14:hiddenLine>
            </a:ext>
          </a:extLst>
        </p:spPr>
      </p:pic>
      <p:pic>
        <p:nvPicPr>
          <p:cNvPr id="44039" name="Picture 17"/>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895600" y="2014537"/>
            <a:ext cx="990600" cy="1189038"/>
          </a:xfrm>
          <a:prstGeom prst="rect">
            <a:avLst/>
          </a:prstGeom>
          <a:noFill/>
          <a:ln>
            <a:noFill/>
          </a:ln>
          <a:extLst>
            <a:ext uri="{909E8E84-426E-40dd-AFC4-6F175D3DCCD1}">
              <a14:hiddenFill xmlns="" xmlns:a14="http://schemas.microsoft.com/office/drawing/2010/main" xmlns:mv="urn:schemas-microsoft-com:mac:vml" xmlns:mc="http://schemas.openxmlformats.org/markup-compatibility/2006">
                <a:solidFill>
                  <a:srgbClr val="FFFFFF"/>
                </a:solidFill>
              </a14:hiddenFill>
            </a:ext>
            <a:ext uri="{91240B29-F687-4f45-9708-019B960494DF}">
              <a14:hiddenLine xmlns="" xmlns:a14="http://schemas.microsoft.com/office/drawing/2010/main" xmlns:mv="urn:schemas-microsoft-com:mac:vml" xmlns:mc="http://schemas.openxmlformats.org/markup-compatibility/2006" w="9525">
                <a:solidFill>
                  <a:srgbClr val="000000"/>
                </a:solidFill>
                <a:miter lim="800000"/>
                <a:headEnd/>
                <a:tailEnd/>
              </a14:hiddenLine>
            </a:ext>
          </a:extLst>
        </p:spPr>
      </p:pic>
      <p:pic>
        <p:nvPicPr>
          <p:cNvPr id="44040" name="Picture 17" descr="LOGO Trevor James Flutes_logo.jpg"/>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783388" y="4529137"/>
            <a:ext cx="1674812" cy="957263"/>
          </a:xfrm>
          <a:prstGeom prst="rect">
            <a:avLst/>
          </a:prstGeom>
          <a:noFill/>
          <a:ln>
            <a:noFill/>
          </a:ln>
          <a:extLst>
            <a:ext uri="{909E8E84-426E-40dd-AFC4-6F175D3DCCD1}">
              <a14:hiddenFill xmlns="" xmlns:a14="http://schemas.microsoft.com/office/drawing/2010/main" xmlns:mv="urn:schemas-microsoft-com:mac:vml" xmlns:mc="http://schemas.openxmlformats.org/markup-compatibility/2006">
                <a:solidFill>
                  <a:srgbClr val="FFFFFF"/>
                </a:solidFill>
              </a14:hiddenFill>
            </a:ext>
            <a:ext uri="{91240B29-F687-4f45-9708-019B960494DF}">
              <a14:hiddenLine xmlns="" xmlns:a14="http://schemas.microsoft.com/office/drawing/2010/main" xmlns:mv="urn:schemas-microsoft-com:mac:vml" xmlns:mc="http://schemas.openxmlformats.org/markup-compatibility/2006" w="9525">
                <a:solidFill>
                  <a:srgbClr val="000000"/>
                </a:solidFill>
                <a:miter lim="800000"/>
                <a:headEnd/>
                <a:tailEnd/>
              </a14:hiddenLine>
            </a:ext>
          </a:extLst>
        </p:spPr>
      </p:pic>
      <p:sp>
        <p:nvSpPr>
          <p:cNvPr id="44041" name="Rectangle 22"/>
          <p:cNvSpPr>
            <a:spLocks noGrp="1" noChangeArrowheads="1"/>
          </p:cNvSpPr>
          <p:nvPr/>
        </p:nvSpPr>
        <p:spPr bwMode="auto">
          <a:xfrm>
            <a:off x="457200" y="1127125"/>
            <a:ext cx="8610600" cy="777875"/>
          </a:xfrm>
          <a:prstGeom prst="rect">
            <a:avLst/>
          </a:prstGeom>
          <a:noFill/>
          <a:ln>
            <a:noFill/>
          </a:ln>
          <a:extLst>
            <a:ext uri="{909E8E84-426E-40dd-AFC4-6F175D3DCCD1}">
              <a14:hiddenFill xmlns="" xmlns:a14="http://schemas.microsoft.com/office/drawing/2010/main" xmlns:mv="urn:schemas-microsoft-com:mac:vml" xmlns:mc="http://schemas.openxmlformats.org/markup-compatibility/2006">
                <a:solidFill>
                  <a:srgbClr val="FFFFFF"/>
                </a:solidFill>
              </a14:hiddenFill>
            </a:ext>
            <a:ext uri="{91240B29-F687-4f45-9708-019B960494DF}">
              <a14:hiddenLine xmlns="" xmlns:a14="http://schemas.microsoft.com/office/drawing/2010/main" xmlns:mv="urn:schemas-microsoft-com:mac:vml" xmlns:mc="http://schemas.openxmlformats.org/markup-compatibility/2006" w="9525">
                <a:solidFill>
                  <a:srgbClr val="000000"/>
                </a:solidFill>
                <a:miter lim="800000"/>
                <a:headEnd/>
                <a:tailEnd/>
              </a14:hiddenLine>
            </a:ext>
          </a:extLst>
        </p:spPr>
        <p:txBody>
          <a:bodyPr anchor="b"/>
          <a:lstStyle/>
          <a:p>
            <a:pPr algn="ctr"/>
            <a:r>
              <a:rPr lang="en-US" sz="4000" i="1" dirty="0">
                <a:solidFill>
                  <a:schemeClr val="bg1"/>
                </a:solidFill>
                <a:latin typeface="Calibri" panose="020F0502020204030204" pitchFamily="34" charset="0"/>
                <a:cs typeface="Calibri" panose="020F0502020204030204" pitchFamily="34" charset="0"/>
              </a:rPr>
              <a:t>Thanks to our Sustaining Sponsors!</a:t>
            </a:r>
          </a:p>
        </p:txBody>
      </p:sp>
      <p:pic>
        <p:nvPicPr>
          <p:cNvPr id="44047" name="Picture 25" descr="Screen Shot 2016-10-12 at 9.33.57 PM.png"/>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2590800" y="4638674"/>
            <a:ext cx="3886200" cy="709613"/>
          </a:xfrm>
          <a:prstGeom prst="rect">
            <a:avLst/>
          </a:prstGeom>
          <a:noFill/>
          <a:ln>
            <a:noFill/>
          </a:ln>
          <a:extLst>
            <a:ext uri="{909E8E84-426E-40dd-AFC4-6F175D3DCCD1}">
              <a14:hiddenFill xmlns="" xmlns:a14="http://schemas.microsoft.com/office/drawing/2010/main" xmlns:mv="urn:schemas-microsoft-com:mac:vml" xmlns:mc="http://schemas.openxmlformats.org/markup-compatibility/2006">
                <a:solidFill>
                  <a:srgbClr val="FFFFFF"/>
                </a:solidFill>
              </a14:hiddenFill>
            </a:ext>
            <a:ext uri="{91240B29-F687-4f45-9708-019B960494DF}">
              <a14:hiddenLine xmlns="" xmlns:a14="http://schemas.microsoft.com/office/drawing/2010/main" xmlns:mv="urn:schemas-microsoft-com:mac:vml" xmlns:mc="http://schemas.openxmlformats.org/markup-compatibility/2006" w="9525">
                <a:solidFill>
                  <a:srgbClr val="000000"/>
                </a:solidFill>
                <a:miter lim="800000"/>
                <a:headEnd/>
                <a:tailEnd/>
              </a14:hiddenLine>
            </a:ext>
          </a:extLst>
        </p:spPr>
      </p:pic>
      <p:pic>
        <p:nvPicPr>
          <p:cNvPr id="44049" name="Picture 3" descr="ConnSelmer_Logo_2012.jpg"/>
          <p:cNvPicPr>
            <a:picLocks noChangeAspect="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6172200" y="2133600"/>
            <a:ext cx="2590800" cy="893763"/>
          </a:xfrm>
          <a:prstGeom prst="rect">
            <a:avLst/>
          </a:prstGeom>
          <a:noFill/>
          <a:ln>
            <a:noFill/>
          </a:ln>
          <a:extLst>
            <a:ext uri="{909E8E84-426E-40dd-AFC4-6F175D3DCCD1}">
              <a14:hiddenFill xmlns="" xmlns:a14="http://schemas.microsoft.com/office/drawing/2010/main" xmlns:mv="urn:schemas-microsoft-com:mac:vml" xmlns:mc="http://schemas.openxmlformats.org/markup-compatibility/2006">
                <a:solidFill>
                  <a:srgbClr val="FFFFFF"/>
                </a:solidFill>
              </a14:hiddenFill>
            </a:ext>
            <a:ext uri="{91240B29-F687-4f45-9708-019B960494DF}">
              <a14:hiddenLine xmlns="" xmlns:a14="http://schemas.microsoft.com/office/drawing/2010/main" xmlns:mv="urn:schemas-microsoft-com:mac:vml" xmlns:mc="http://schemas.openxmlformats.org/markup-compatibility/2006" w="9525">
                <a:solidFill>
                  <a:srgbClr val="000000"/>
                </a:solidFill>
                <a:miter lim="800000"/>
                <a:headEnd/>
                <a:tailEnd/>
              </a14:hiddenLine>
            </a:ext>
          </a:extLst>
        </p:spPr>
      </p:pic>
      <p:pic>
        <p:nvPicPr>
          <p:cNvPr id="44050" name="Picture 4" descr="Screen Shot 2017-04-20 at 2.54.40 PM.png"/>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5859463" y="3429000"/>
            <a:ext cx="3208337" cy="871538"/>
          </a:xfrm>
          <a:prstGeom prst="rect">
            <a:avLst/>
          </a:prstGeom>
          <a:noFill/>
          <a:ln>
            <a:noFill/>
          </a:ln>
          <a:extLst>
            <a:ext uri="{909E8E84-426E-40dd-AFC4-6F175D3DCCD1}">
              <a14:hiddenFill xmlns="" xmlns:a14="http://schemas.microsoft.com/office/drawing/2010/main" xmlns:mv="urn:schemas-microsoft-com:mac:vml" xmlns:mc="http://schemas.openxmlformats.org/markup-compatibility/2006">
                <a:solidFill>
                  <a:srgbClr val="FFFFFF"/>
                </a:solidFill>
              </a14:hiddenFill>
            </a:ext>
            <a:ext uri="{91240B29-F687-4f45-9708-019B960494DF}">
              <a14:hiddenLine xmlns="" xmlns:a14="http://schemas.microsoft.com/office/drawing/2010/main" xmlns:mv="urn:schemas-microsoft-com:mac:vml" xmlns:mc="http://schemas.openxmlformats.org/markup-compatibility/2006" w="9525">
                <a:solidFill>
                  <a:srgbClr val="000000"/>
                </a:solidFill>
                <a:miter lim="800000"/>
                <a:headEnd/>
                <a:tailEnd/>
              </a14:hiddenLine>
            </a:ext>
          </a:extLst>
        </p:spPr>
      </p:pic>
      <p:pic>
        <p:nvPicPr>
          <p:cNvPr id="44051" name="Picture 7" descr="logo_daddario_4color_on_white.jpg"/>
          <p:cNvPicPr>
            <a:picLocks noChangeAspect="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76200" y="3429000"/>
            <a:ext cx="3200400" cy="865188"/>
          </a:xfrm>
          <a:prstGeom prst="rect">
            <a:avLst/>
          </a:prstGeom>
          <a:noFill/>
          <a:ln>
            <a:noFill/>
          </a:ln>
          <a:extLst>
            <a:ext uri="{909E8E84-426E-40dd-AFC4-6F175D3DCCD1}">
              <a14:hiddenFill xmlns="" xmlns:a14="http://schemas.microsoft.com/office/drawing/2010/main" xmlns:mv="urn:schemas-microsoft-com:mac:vml" xmlns:mc="http://schemas.openxmlformats.org/markup-compatibility/2006">
                <a:solidFill>
                  <a:srgbClr val="FFFFFF"/>
                </a:solidFill>
              </a14:hiddenFill>
            </a:ext>
            <a:ext uri="{91240B29-F687-4f45-9708-019B960494DF}">
              <a14:hiddenLine xmlns="" xmlns:a14="http://schemas.microsoft.com/office/drawing/2010/main" xmlns:mv="urn:schemas-microsoft-com:mac:vml" xmlns:mc="http://schemas.openxmlformats.org/markup-compatibility/2006" w="9525">
                <a:solidFill>
                  <a:srgbClr val="000000"/>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33C31446-40F8-2646-B289-6D25502A1C78}" type="slidenum">
              <a:rPr lang="en-US" smtClean="0"/>
              <a:pPr>
                <a:defRPr/>
              </a:pPr>
              <a:t>26</a:t>
            </a:fld>
            <a:endParaRPr lang="en-US" dirty="0"/>
          </a:p>
        </p:txBody>
      </p:sp>
      <p:sp>
        <p:nvSpPr>
          <p:cNvPr id="16" name="Rectangle 22">
            <a:extLst>
              <a:ext uri="{FF2B5EF4-FFF2-40B4-BE49-F238E27FC236}">
                <a16:creationId xmlns:a16="http://schemas.microsoft.com/office/drawing/2014/main" id="{BA86ECD4-F615-0446-A992-B49FFABC2F2A}"/>
              </a:ext>
            </a:extLst>
          </p:cNvPr>
          <p:cNvSpPr>
            <a:spLocks noGrp="1" noChangeArrowheads="1"/>
          </p:cNvSpPr>
          <p:nvPr/>
        </p:nvSpPr>
        <p:spPr bwMode="auto">
          <a:xfrm>
            <a:off x="-17442" y="177957"/>
            <a:ext cx="9144000" cy="1041243"/>
          </a:xfrm>
          <a:prstGeom prst="rect">
            <a:avLst/>
          </a:prstGeom>
          <a:noFill/>
          <a:ln>
            <a:noFill/>
          </a:ln>
          <a:extLst>
            <a:ext uri="{909E8E84-426E-40dd-AFC4-6F175D3DCCD1}">
              <a14:hiddenFill xmlns="" xmlns:a14="http://schemas.microsoft.com/office/drawing/2010/main" xmlns:mv="urn:schemas-microsoft-com:mac:vml" xmlns:mc="http://schemas.openxmlformats.org/markup-compatibility/2006">
                <a:solidFill>
                  <a:srgbClr val="FFFFFF"/>
                </a:solidFill>
              </a14:hiddenFill>
            </a:ext>
            <a:ext uri="{91240B29-F687-4f45-9708-019B960494DF}">
              <a14:hiddenLine xmlns="" xmlns:a14="http://schemas.microsoft.com/office/drawing/2010/main" xmlns:mv="urn:schemas-microsoft-com:mac:vml" xmlns:mc="http://schemas.openxmlformats.org/markup-compatibility/2006" w="9525">
                <a:solidFill>
                  <a:srgbClr val="000000"/>
                </a:solidFill>
                <a:miter lim="800000"/>
                <a:headEnd/>
                <a:tailEnd/>
              </a14:hiddenLine>
            </a:ext>
          </a:extLst>
        </p:spPr>
        <p:txBody>
          <a:bodyPr anchor="b"/>
          <a:lstStyle/>
          <a:p>
            <a:pPr algn="ctr"/>
            <a:endParaRPr lang="en-US" sz="3200" dirty="0">
              <a:solidFill>
                <a:srgbClr val="FFFF00"/>
              </a:solidFill>
              <a:latin typeface="Calibri" panose="020F0502020204030204" pitchFamily="34" charset="0"/>
              <a:cs typeface="Calibri" panose="020F0502020204030204" pitchFamily="34" charset="0"/>
            </a:endParaRPr>
          </a:p>
          <a:p>
            <a:pPr algn="ctr"/>
            <a:endParaRPr lang="en-US" sz="3200" dirty="0">
              <a:solidFill>
                <a:srgbClr val="FFFF00"/>
              </a:solidFill>
              <a:latin typeface="Calibri" panose="020F0502020204030204" pitchFamily="34" charset="0"/>
              <a:cs typeface="Calibri" panose="020F0502020204030204" pitchFamily="34" charset="0"/>
            </a:endParaRPr>
          </a:p>
          <a:p>
            <a:pPr algn="ctr"/>
            <a:endParaRPr lang="en-US" sz="3200" dirty="0">
              <a:solidFill>
                <a:srgbClr val="FFFF00"/>
              </a:solidFill>
              <a:latin typeface="Calibri" panose="020F0502020204030204" pitchFamily="34" charset="0"/>
              <a:cs typeface="Calibri" panose="020F0502020204030204" pitchFamily="34" charset="0"/>
            </a:endParaRPr>
          </a:p>
          <a:p>
            <a:pPr algn="ctr"/>
            <a:r>
              <a:rPr lang="en-US" sz="3200" dirty="0">
                <a:solidFill>
                  <a:srgbClr val="FFFF00"/>
                </a:solidFill>
                <a:latin typeface="Calibri" panose="020F0502020204030204" pitchFamily="34" charset="0"/>
                <a:cs typeface="Calibri" panose="020F0502020204030204" pitchFamily="34" charset="0"/>
              </a:rPr>
              <a:t>All Materials/Videos are Posted at </a:t>
            </a:r>
            <a:r>
              <a:rPr lang="en-US" sz="3200" dirty="0" err="1">
                <a:solidFill>
                  <a:srgbClr val="FFFF00"/>
                </a:solidFill>
                <a:latin typeface="Calibri" panose="020F0502020204030204" pitchFamily="34" charset="0"/>
                <a:cs typeface="Calibri" panose="020F0502020204030204" pitchFamily="34" charset="0"/>
              </a:rPr>
              <a:t>MusicEdConsultants.net</a:t>
            </a:r>
            <a:r>
              <a:rPr lang="en-US" sz="3200" dirty="0">
                <a:solidFill>
                  <a:srgbClr val="FFFF00"/>
                </a:solidFill>
                <a:latin typeface="Calibri" panose="020F0502020204030204" pitchFamily="34" charset="0"/>
                <a:cs typeface="Calibri" panose="020F0502020204030204" pitchFamily="34" charset="0"/>
              </a:rPr>
              <a:t>/conference-materials</a:t>
            </a:r>
          </a:p>
        </p:txBody>
      </p:sp>
      <p:pic>
        <p:nvPicPr>
          <p:cNvPr id="18" name="Picture 17" descr="iPhone Graphic.png"/>
          <p:cNvPicPr>
            <a:picLocks noChangeAspect="1"/>
          </p:cNvPicPr>
          <p:nvPr/>
        </p:nvPicPr>
        <p:blipFill>
          <a:blip r:embed="rId15"/>
          <a:stretch>
            <a:fillRect/>
          </a:stretch>
        </p:blipFill>
        <p:spPr>
          <a:xfrm>
            <a:off x="-53784" y="1752600"/>
            <a:ext cx="1044384" cy="1300213"/>
          </a:xfrm>
          <a:prstGeom prst="rect">
            <a:avLst/>
          </a:prstGeom>
        </p:spPr>
      </p:pic>
    </p:spTree>
    <p:extLst>
      <p:ext uri="{BB962C8B-B14F-4D97-AF65-F5344CB8AC3E}">
        <p14:creationId xmlns:p14="http://schemas.microsoft.com/office/powerpoint/2010/main" val="498049539"/>
      </p:ext>
    </p:extLst>
  </p:cSld>
  <p:clrMapOvr>
    <a:masterClrMapping/>
  </p:clrMapOvr>
  <p:transition spd="slow" advClick="0" advTm="90000">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3" name="Rectangle 2"/>
          <p:cNvSpPr>
            <a:spLocks noGrp="1" noChangeArrowheads="1"/>
          </p:cNvSpPr>
          <p:nvPr>
            <p:ph type="title"/>
          </p:nvPr>
        </p:nvSpPr>
        <p:spPr>
          <a:xfrm>
            <a:off x="12700" y="533400"/>
            <a:ext cx="9131300" cy="6781800"/>
          </a:xfrm>
        </p:spPr>
        <p:txBody>
          <a:bodyPr>
            <a:noAutofit/>
          </a:bodyPr>
          <a:lstStyle/>
          <a:p>
            <a:r>
              <a:rPr lang="en-US" sz="3200" dirty="0">
                <a:solidFill>
                  <a:srgbClr val="FFFF00"/>
                </a:solidFill>
                <a:ea typeface="ＭＳ Ｐゴシック" charset="-128"/>
                <a:cs typeface="ＭＳ Ｐゴシック" charset="-128"/>
              </a:rPr>
              <a:t>Contact Information</a:t>
            </a:r>
            <a:br>
              <a:rPr lang="en-US" sz="3200" dirty="0">
                <a:solidFill>
                  <a:srgbClr val="FFFF00"/>
                </a:solidFill>
                <a:ea typeface="ＭＳ Ｐゴシック" charset="-128"/>
                <a:cs typeface="ＭＳ Ｐゴシック" charset="-128"/>
              </a:rPr>
            </a:br>
            <a:br>
              <a:rPr lang="en-US" sz="3200" dirty="0">
                <a:solidFill>
                  <a:srgbClr val="FFFF00"/>
                </a:solidFill>
                <a:ea typeface="ＭＳ Ｐゴシック" charset="-128"/>
                <a:cs typeface="ＭＳ Ｐゴシック" charset="-128"/>
              </a:rPr>
            </a:br>
            <a:r>
              <a:rPr lang="en-US" sz="3200" dirty="0">
                <a:solidFill>
                  <a:schemeClr val="bg1"/>
                </a:solidFill>
                <a:ea typeface="ＭＳ Ｐゴシック" charset="-128"/>
                <a:cs typeface="ＭＳ Ｐゴシック" charset="-128"/>
              </a:rPr>
              <a:t>Marcia Neel</a:t>
            </a:r>
            <a:br>
              <a:rPr lang="en-US" sz="3200" dirty="0">
                <a:solidFill>
                  <a:schemeClr val="bg1"/>
                </a:solidFill>
                <a:ea typeface="ＭＳ Ｐゴシック" charset="-128"/>
                <a:cs typeface="ＭＳ Ｐゴシック" charset="-128"/>
              </a:rPr>
            </a:br>
            <a:r>
              <a:rPr lang="en-US" sz="3200" dirty="0" err="1">
                <a:solidFill>
                  <a:schemeClr val="bg1"/>
                </a:solidFill>
                <a:ea typeface="ＭＳ Ｐゴシック" charset="-128"/>
                <a:cs typeface="ＭＳ Ｐゴシック" charset="-128"/>
              </a:rPr>
              <a:t>marcia@musicedconsultants.net</a:t>
            </a:r>
            <a:br>
              <a:rPr lang="en-US" sz="3200" dirty="0">
                <a:solidFill>
                  <a:schemeClr val="bg1"/>
                </a:solidFill>
                <a:ea typeface="ＭＳ Ｐゴシック" charset="-128"/>
                <a:cs typeface="ＭＳ Ｐゴシック" charset="-128"/>
              </a:rPr>
            </a:br>
            <a:r>
              <a:rPr lang="en-US" sz="3200" dirty="0">
                <a:solidFill>
                  <a:schemeClr val="bg1"/>
                </a:solidFill>
                <a:ea typeface="ＭＳ Ｐゴシック" charset="-128"/>
                <a:cs typeface="ＭＳ Ｐゴシック" charset="-128"/>
              </a:rPr>
              <a:t>@</a:t>
            </a:r>
            <a:r>
              <a:rPr lang="en-US" sz="3200" dirty="0" err="1">
                <a:solidFill>
                  <a:schemeClr val="bg1"/>
                </a:solidFill>
                <a:ea typeface="ＭＳ Ｐゴシック" charset="-128"/>
                <a:cs typeface="ＭＳ Ｐゴシック" charset="-128"/>
              </a:rPr>
              <a:t>MusicEdConsult</a:t>
            </a:r>
            <a:r>
              <a:rPr lang="en-US" sz="3200" dirty="0">
                <a:solidFill>
                  <a:schemeClr val="bg1"/>
                </a:solidFill>
                <a:ea typeface="ＭＳ Ｐゴシック" charset="-128"/>
                <a:cs typeface="ＭＳ Ｐゴシック" charset="-128"/>
              </a:rPr>
              <a:t> on Twitter</a:t>
            </a:r>
            <a:br>
              <a:rPr lang="en-US" sz="3200" dirty="0">
                <a:solidFill>
                  <a:schemeClr val="bg1"/>
                </a:solidFill>
                <a:ea typeface="ＭＳ Ｐゴシック" charset="-128"/>
                <a:cs typeface="ＭＳ Ｐゴシック" charset="-128"/>
              </a:rPr>
            </a:br>
            <a:r>
              <a:rPr lang="en-US" sz="3200" dirty="0">
                <a:solidFill>
                  <a:schemeClr val="bg1"/>
                </a:solidFill>
                <a:ea typeface="ＭＳ Ｐゴシック" charset="-128"/>
                <a:cs typeface="ＭＳ Ｐゴシック" charset="-128"/>
              </a:rPr>
              <a:t>702.361.3553</a:t>
            </a:r>
            <a:br>
              <a:rPr lang="en-US" sz="3200" dirty="0">
                <a:solidFill>
                  <a:schemeClr val="bg1"/>
                </a:solidFill>
                <a:ea typeface="ＭＳ Ｐゴシック" charset="-128"/>
                <a:cs typeface="ＭＳ Ｐゴシック" charset="-128"/>
              </a:rPr>
            </a:br>
            <a:br>
              <a:rPr lang="en-US" sz="3200" dirty="0">
                <a:solidFill>
                  <a:schemeClr val="bg1"/>
                </a:solidFill>
                <a:ea typeface="ＭＳ Ｐゴシック" charset="-128"/>
                <a:cs typeface="ＭＳ Ｐゴシック" charset="-128"/>
              </a:rPr>
            </a:br>
            <a:r>
              <a:rPr lang="en-US" sz="3200" dirty="0">
                <a:solidFill>
                  <a:schemeClr val="bg1"/>
                </a:solidFill>
                <a:ea typeface="ＭＳ Ｐゴシック" charset="-128"/>
                <a:cs typeface="ＭＳ Ｐゴシック" charset="-128"/>
              </a:rPr>
              <a:t>Complimentary Recruitment and Retention Materials</a:t>
            </a:r>
            <a:br>
              <a:rPr lang="en-US" sz="3200" dirty="0">
                <a:solidFill>
                  <a:schemeClr val="bg1"/>
                </a:solidFill>
                <a:ea typeface="ＭＳ Ｐゴシック" charset="-128"/>
                <a:cs typeface="ＭＳ Ｐゴシック" charset="-128"/>
              </a:rPr>
            </a:br>
            <a:r>
              <a:rPr lang="en-US" sz="3200" dirty="0" err="1">
                <a:solidFill>
                  <a:schemeClr val="bg1"/>
                </a:solidFill>
                <a:ea typeface="ＭＳ Ｐゴシック" charset="-128"/>
                <a:cs typeface="ＭＳ Ｐゴシック" charset="-128"/>
              </a:rPr>
              <a:t>www.musicachievementcouncil.org</a:t>
            </a:r>
            <a:endParaRPr lang="en-US" sz="3200" dirty="0">
              <a:solidFill>
                <a:schemeClr val="bg1"/>
              </a:solidFill>
              <a:ea typeface="ＭＳ Ｐゴシック" charset="-128"/>
              <a:cs typeface="ＭＳ Ｐゴシック" charset="-128"/>
            </a:endParaRPr>
          </a:p>
        </p:txBody>
      </p:sp>
      <p:sp>
        <p:nvSpPr>
          <p:cNvPr id="2" name="Slide Number Placeholder 1"/>
          <p:cNvSpPr>
            <a:spLocks noGrp="1"/>
          </p:cNvSpPr>
          <p:nvPr>
            <p:ph type="sldNum" sz="quarter" idx="12"/>
          </p:nvPr>
        </p:nvSpPr>
        <p:spPr/>
        <p:txBody>
          <a:bodyPr/>
          <a:lstStyle/>
          <a:p>
            <a:pPr>
              <a:defRPr/>
            </a:pPr>
            <a:fld id="{8491FE74-AD99-234C-AAB2-EBF98255DFC2}" type="slidenum">
              <a:rPr lang="en-US" smtClean="0"/>
              <a:pPr>
                <a:defRPr/>
              </a:pPr>
              <a:t>27</a:t>
            </a:fld>
            <a:endParaRPr lang="en-US"/>
          </a:p>
        </p:txBody>
      </p:sp>
      <p:pic>
        <p:nvPicPr>
          <p:cNvPr id="7" name="Picture 6" descr="iPhone Graphic.png"/>
          <p:cNvPicPr>
            <a:picLocks noChangeAspect="1"/>
          </p:cNvPicPr>
          <p:nvPr/>
        </p:nvPicPr>
        <p:blipFill>
          <a:blip r:embed="rId3"/>
          <a:stretch>
            <a:fillRect/>
          </a:stretch>
        </p:blipFill>
        <p:spPr>
          <a:xfrm>
            <a:off x="4038600" y="223787"/>
            <a:ext cx="1044384" cy="1300213"/>
          </a:xfrm>
          <a:prstGeom prst="rect">
            <a:avLst/>
          </a:prstGeom>
        </p:spPr>
      </p:pic>
    </p:spTree>
    <p:extLst>
      <p:ext uri="{BB962C8B-B14F-4D97-AF65-F5344CB8AC3E}">
        <p14:creationId xmlns:p14="http://schemas.microsoft.com/office/powerpoint/2010/main" val="39772866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7C87E9B-FED1-0D43-B55E-AF20E4478A55}"/>
              </a:ext>
            </a:extLst>
          </p:cNvPr>
          <p:cNvSpPr>
            <a:spLocks noGrp="1"/>
          </p:cNvSpPr>
          <p:nvPr>
            <p:ph type="sldNum" sz="quarter" idx="12"/>
          </p:nvPr>
        </p:nvSpPr>
        <p:spPr/>
        <p:txBody>
          <a:bodyPr/>
          <a:lstStyle/>
          <a:p>
            <a:pPr>
              <a:defRPr/>
            </a:pPr>
            <a:fld id="{F188C437-0A12-3E4A-B959-FB613AA65816}" type="slidenum">
              <a:rPr lang="en-US" smtClean="0">
                <a:solidFill>
                  <a:srgbClr val="790A14"/>
                </a:solidFill>
              </a:rPr>
              <a:pPr>
                <a:defRPr/>
              </a:pPr>
              <a:t>3</a:t>
            </a:fld>
            <a:endParaRPr lang="en-US" dirty="0">
              <a:solidFill>
                <a:srgbClr val="790A14"/>
              </a:solidFill>
            </a:endParaRPr>
          </a:p>
        </p:txBody>
      </p:sp>
      <p:sp>
        <p:nvSpPr>
          <p:cNvPr id="8" name="Footer Placeholder 7"/>
          <p:cNvSpPr>
            <a:spLocks noGrp="1"/>
          </p:cNvSpPr>
          <p:nvPr>
            <p:ph type="ftr" sz="quarter" idx="11"/>
          </p:nvPr>
        </p:nvSpPr>
        <p:spPr>
          <a:xfrm>
            <a:off x="0" y="6324600"/>
            <a:ext cx="9144000" cy="609600"/>
          </a:xfrm>
        </p:spPr>
        <p:txBody>
          <a:bodyPr/>
          <a:lstStyle/>
          <a:p>
            <a:r>
              <a:rPr lang="en-US" sz="1800" dirty="0" err="1">
                <a:solidFill>
                  <a:srgbClr val="FFFFFF"/>
                </a:solidFill>
                <a:latin typeface="+mn-lt"/>
              </a:rPr>
              <a:t>nammfoundation.org/fpndoc</a:t>
            </a:r>
            <a:endParaRPr lang="en-US" sz="1800" dirty="0">
              <a:solidFill>
                <a:srgbClr val="FFFFFF"/>
              </a:solidFill>
              <a:latin typeface="+mn-lt"/>
            </a:endParaRPr>
          </a:p>
          <a:p>
            <a:r>
              <a:rPr lang="en-US" sz="1800" dirty="0" err="1">
                <a:solidFill>
                  <a:srgbClr val="FFFFFF"/>
                </a:solidFill>
                <a:latin typeface="+mn-lt"/>
              </a:rPr>
              <a:t>MusicEdConsultants.net/FPCelebration</a:t>
            </a:r>
            <a:endParaRPr lang="en-US" sz="1800" dirty="0">
              <a:solidFill>
                <a:srgbClr val="FFFFFF"/>
              </a:solidFill>
              <a:latin typeface="+mn-lt"/>
            </a:endParaRPr>
          </a:p>
          <a:p>
            <a:endParaRPr lang="en-US" sz="1000" dirty="0">
              <a:solidFill>
                <a:srgbClr val="800000"/>
              </a:solidFill>
            </a:endParaRPr>
          </a:p>
        </p:txBody>
      </p:sp>
      <p:pic>
        <p:nvPicPr>
          <p:cNvPr id="10" name="Picture 9" descr="rec fest 2015-7-photos 640x427.jpg"/>
          <p:cNvPicPr>
            <a:picLocks noChangeAspect="1"/>
          </p:cNvPicPr>
          <p:nvPr/>
        </p:nvPicPr>
        <p:blipFill>
          <a:blip r:embed="rId3">
            <a:alphaModFix amt="43000"/>
          </a:blip>
          <a:stretch>
            <a:fillRect/>
          </a:stretch>
        </p:blipFill>
        <p:spPr>
          <a:xfrm>
            <a:off x="533400" y="710446"/>
            <a:ext cx="8001000" cy="5338166"/>
          </a:xfrm>
          <a:prstGeom prst="rect">
            <a:avLst/>
          </a:prstGeom>
          <a:ln>
            <a:noFill/>
          </a:ln>
          <a:effectLst>
            <a:softEdge rad="112500"/>
          </a:effectLst>
        </p:spPr>
      </p:pic>
      <p:sp>
        <p:nvSpPr>
          <p:cNvPr id="11" name="TextBox 10"/>
          <p:cNvSpPr txBox="1"/>
          <p:nvPr/>
        </p:nvSpPr>
        <p:spPr>
          <a:xfrm>
            <a:off x="304800" y="228600"/>
            <a:ext cx="8839200" cy="6370975"/>
          </a:xfrm>
          <a:prstGeom prst="rect">
            <a:avLst/>
          </a:prstGeom>
          <a:noFill/>
        </p:spPr>
        <p:txBody>
          <a:bodyPr wrap="square" rtlCol="0">
            <a:spAutoFit/>
          </a:bodyPr>
          <a:lstStyle/>
          <a:p>
            <a:r>
              <a:rPr lang="en-US" sz="4400" dirty="0">
                <a:solidFill>
                  <a:srgbClr val="FFFF00"/>
                </a:solidFill>
                <a:latin typeface="+mn-lt"/>
              </a:rPr>
              <a:t>The Results:</a:t>
            </a:r>
          </a:p>
          <a:p>
            <a:pPr lvl="1">
              <a:buFont typeface="Arial"/>
              <a:buChar char="•"/>
            </a:pPr>
            <a:r>
              <a:rPr lang="en-US" sz="4400" dirty="0">
                <a:solidFill>
                  <a:schemeClr val="bg1"/>
                </a:solidFill>
                <a:latin typeface="+mn-lt"/>
              </a:rPr>
              <a:t>  </a:t>
            </a:r>
            <a:r>
              <a:rPr lang="en-US" sz="4000" dirty="0">
                <a:solidFill>
                  <a:schemeClr val="bg1"/>
                </a:solidFill>
                <a:latin typeface="+mn-lt"/>
              </a:rPr>
              <a:t>Reduces Beginner Dropout</a:t>
            </a:r>
          </a:p>
          <a:p>
            <a:pPr lvl="1">
              <a:buFont typeface="Arial"/>
              <a:buChar char="•"/>
            </a:pPr>
            <a:r>
              <a:rPr lang="en-US" sz="4000" dirty="0">
                <a:solidFill>
                  <a:schemeClr val="bg1"/>
                </a:solidFill>
                <a:latin typeface="+mn-lt"/>
              </a:rPr>
              <a:t>  Provides Short-Range Achievement  </a:t>
            </a:r>
          </a:p>
          <a:p>
            <a:pPr lvl="1"/>
            <a:r>
              <a:rPr lang="en-US" sz="4000" dirty="0">
                <a:solidFill>
                  <a:schemeClr val="bg1"/>
                </a:solidFill>
                <a:latin typeface="+mn-lt"/>
              </a:rPr>
              <a:t>    Goals</a:t>
            </a:r>
          </a:p>
          <a:p>
            <a:pPr lvl="1">
              <a:buFont typeface="Arial"/>
              <a:buChar char="•"/>
            </a:pPr>
            <a:r>
              <a:rPr lang="en-US" sz="4000" dirty="0">
                <a:solidFill>
                  <a:schemeClr val="bg1"/>
                </a:solidFill>
                <a:latin typeface="+mn-lt"/>
              </a:rPr>
              <a:t>  Encourages Engagement with    </a:t>
            </a:r>
          </a:p>
          <a:p>
            <a:pPr lvl="1"/>
            <a:r>
              <a:rPr lang="en-US" sz="4000" dirty="0">
                <a:solidFill>
                  <a:schemeClr val="bg1"/>
                </a:solidFill>
                <a:latin typeface="+mn-lt"/>
              </a:rPr>
              <a:t>   Parents</a:t>
            </a:r>
          </a:p>
          <a:p>
            <a:pPr lvl="1">
              <a:buFont typeface="Arial"/>
              <a:buChar char="•"/>
            </a:pPr>
            <a:r>
              <a:rPr lang="en-US" sz="4000" dirty="0">
                <a:solidFill>
                  <a:schemeClr val="bg1"/>
                </a:solidFill>
                <a:latin typeface="+mn-lt"/>
              </a:rPr>
              <a:t>  Strengthens Administrative Support</a:t>
            </a:r>
          </a:p>
          <a:p>
            <a:pPr lvl="1">
              <a:buFont typeface="Arial"/>
              <a:buChar char="•"/>
            </a:pPr>
            <a:r>
              <a:rPr lang="en-US" sz="4000" dirty="0">
                <a:solidFill>
                  <a:schemeClr val="bg1"/>
                </a:solidFill>
                <a:latin typeface="+mn-lt"/>
              </a:rPr>
              <a:t>  Celebrates Musical Accomplishments </a:t>
            </a:r>
          </a:p>
          <a:p>
            <a:pPr lvl="1"/>
            <a:r>
              <a:rPr lang="en-US" sz="4000" dirty="0">
                <a:solidFill>
                  <a:schemeClr val="bg1"/>
                </a:solidFill>
                <a:latin typeface="+mn-lt"/>
              </a:rPr>
              <a:t>   of Beginners</a:t>
            </a:r>
            <a:br>
              <a:rPr lang="en-US" sz="4000" dirty="0">
                <a:solidFill>
                  <a:schemeClr val="bg1"/>
                </a:solidFill>
                <a:latin typeface="+mn-lt"/>
              </a:rPr>
            </a:br>
            <a:endParaRPr lang="en-US" sz="4000" dirty="0">
              <a:solidFill>
                <a:schemeClr val="bg1"/>
              </a:solidFill>
              <a:latin typeface="+mn-lt"/>
            </a:endParaRPr>
          </a:p>
        </p:txBody>
      </p:sp>
    </p:spTree>
    <p:extLst>
      <p:ext uri="{BB962C8B-B14F-4D97-AF65-F5344CB8AC3E}">
        <p14:creationId xmlns:p14="http://schemas.microsoft.com/office/powerpoint/2010/main" val="4878138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8491FE74-AD99-234C-AAB2-EBF98255DFC2}" type="slidenum">
              <a:rPr lang="en-US" smtClean="0"/>
              <a:pPr>
                <a:defRPr/>
              </a:pPr>
              <a:t>4</a:t>
            </a:fld>
            <a:endParaRPr lang="en-US"/>
          </a:p>
        </p:txBody>
      </p:sp>
      <p:sp>
        <p:nvSpPr>
          <p:cNvPr id="3" name="TextBox 2">
            <a:extLst>
              <a:ext uri="{FF2B5EF4-FFF2-40B4-BE49-F238E27FC236}">
                <a16:creationId xmlns:a16="http://schemas.microsoft.com/office/drawing/2014/main" id="{AE71D55A-D378-D54C-A4D4-837E6F8F83DC}"/>
              </a:ext>
            </a:extLst>
          </p:cNvPr>
          <p:cNvSpPr txBox="1"/>
          <p:nvPr/>
        </p:nvSpPr>
        <p:spPr>
          <a:xfrm>
            <a:off x="0" y="11870"/>
            <a:ext cx="9131300" cy="707886"/>
          </a:xfrm>
          <a:prstGeom prst="rect">
            <a:avLst/>
          </a:prstGeom>
          <a:noFill/>
        </p:spPr>
        <p:txBody>
          <a:bodyPr wrap="square" rtlCol="0">
            <a:spAutoFit/>
          </a:bodyPr>
          <a:lstStyle/>
          <a:p>
            <a:pPr algn="ctr"/>
            <a:r>
              <a:rPr lang="en-US" sz="4000" dirty="0">
                <a:solidFill>
                  <a:srgbClr val="FFFF00"/>
                </a:solidFill>
                <a:latin typeface="+mn-lt"/>
              </a:rPr>
              <a:t>What’s Included?</a:t>
            </a:r>
          </a:p>
        </p:txBody>
      </p:sp>
      <p:sp>
        <p:nvSpPr>
          <p:cNvPr id="10" name="TextBox 9">
            <a:extLst>
              <a:ext uri="{FF2B5EF4-FFF2-40B4-BE49-F238E27FC236}">
                <a16:creationId xmlns:a16="http://schemas.microsoft.com/office/drawing/2014/main" id="{AE71D55A-D378-D54C-A4D4-837E6F8F83DC}"/>
              </a:ext>
            </a:extLst>
          </p:cNvPr>
          <p:cNvSpPr txBox="1"/>
          <p:nvPr/>
        </p:nvSpPr>
        <p:spPr>
          <a:xfrm>
            <a:off x="0" y="762000"/>
            <a:ext cx="9144000" cy="646331"/>
          </a:xfrm>
          <a:prstGeom prst="rect">
            <a:avLst/>
          </a:prstGeom>
          <a:noFill/>
        </p:spPr>
        <p:txBody>
          <a:bodyPr wrap="square" rtlCol="0">
            <a:spAutoFit/>
          </a:bodyPr>
          <a:lstStyle/>
          <a:p>
            <a:pPr algn="ctr"/>
            <a:r>
              <a:rPr lang="en-US" sz="3600" dirty="0">
                <a:solidFill>
                  <a:schemeClr val="bg1"/>
                </a:solidFill>
                <a:effectLst/>
                <a:latin typeface="+mn-lt"/>
              </a:rPr>
              <a:t>  1. Director Letter with Full Set of Instructions</a:t>
            </a:r>
          </a:p>
        </p:txBody>
      </p:sp>
      <p:pic>
        <p:nvPicPr>
          <p:cNvPr id="11" name="Picture 10" descr="Letter to Director2.jpg"/>
          <p:cNvPicPr>
            <a:picLocks noChangeAspect="1"/>
          </p:cNvPicPr>
          <p:nvPr/>
        </p:nvPicPr>
        <p:blipFill>
          <a:blip r:embed="rId3"/>
          <a:stretch>
            <a:fillRect/>
          </a:stretch>
        </p:blipFill>
        <p:spPr>
          <a:xfrm>
            <a:off x="4606642" y="1610562"/>
            <a:ext cx="3995738" cy="5171237"/>
          </a:xfrm>
          <a:prstGeom prst="rect">
            <a:avLst/>
          </a:prstGeom>
        </p:spPr>
      </p:pic>
      <p:pic>
        <p:nvPicPr>
          <p:cNvPr id="12" name="Picture 11" descr="Letter to Director copy1.jpg"/>
          <p:cNvPicPr>
            <a:picLocks noChangeAspect="1"/>
          </p:cNvPicPr>
          <p:nvPr/>
        </p:nvPicPr>
        <p:blipFill>
          <a:blip r:embed="rId4"/>
          <a:stretch>
            <a:fillRect/>
          </a:stretch>
        </p:blipFill>
        <p:spPr>
          <a:xfrm>
            <a:off x="533400" y="1600200"/>
            <a:ext cx="4003745" cy="5181600"/>
          </a:xfrm>
          <a:prstGeom prst="rect">
            <a:avLst/>
          </a:prstGeom>
        </p:spPr>
      </p:pic>
    </p:spTree>
    <p:extLst>
      <p:ext uri="{BB962C8B-B14F-4D97-AF65-F5344CB8AC3E}">
        <p14:creationId xmlns:p14="http://schemas.microsoft.com/office/powerpoint/2010/main" val="3280625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dissolve">
                                      <p:cBhvr>
                                        <p:cTn id="7" dur="500"/>
                                        <p:tgtEl>
                                          <p:spTgt spid="12"/>
                                        </p:tgtEl>
                                      </p:cBhvr>
                                    </p:animEffect>
                                  </p:childTnLst>
                                </p:cTn>
                              </p:par>
                            </p:childTnLst>
                          </p:cTn>
                        </p:par>
                        <p:par>
                          <p:cTn id="8" fill="hold">
                            <p:stCondLst>
                              <p:cond delay="500"/>
                            </p:stCondLst>
                            <p:childTnLst>
                              <p:par>
                                <p:cTn id="9" presetID="9" presetClass="entr" presetSubtype="0"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dissolve">
                                      <p:cBhvr>
                                        <p:cTn id="1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8491FE74-AD99-234C-AAB2-EBF98255DFC2}" type="slidenum">
              <a:rPr lang="en-US" smtClean="0"/>
              <a:pPr>
                <a:defRPr/>
              </a:pPr>
              <a:t>5</a:t>
            </a:fld>
            <a:endParaRPr lang="en-US"/>
          </a:p>
        </p:txBody>
      </p:sp>
      <p:sp>
        <p:nvSpPr>
          <p:cNvPr id="3" name="TextBox 2">
            <a:extLst>
              <a:ext uri="{FF2B5EF4-FFF2-40B4-BE49-F238E27FC236}">
                <a16:creationId xmlns:a16="http://schemas.microsoft.com/office/drawing/2014/main" id="{AE71D55A-D378-D54C-A4D4-837E6F8F83DC}"/>
              </a:ext>
            </a:extLst>
          </p:cNvPr>
          <p:cNvSpPr txBox="1"/>
          <p:nvPr/>
        </p:nvSpPr>
        <p:spPr>
          <a:xfrm>
            <a:off x="0" y="11870"/>
            <a:ext cx="9131300" cy="707886"/>
          </a:xfrm>
          <a:prstGeom prst="rect">
            <a:avLst/>
          </a:prstGeom>
          <a:noFill/>
        </p:spPr>
        <p:txBody>
          <a:bodyPr wrap="square" rtlCol="0">
            <a:spAutoFit/>
          </a:bodyPr>
          <a:lstStyle/>
          <a:p>
            <a:pPr algn="ctr"/>
            <a:r>
              <a:rPr lang="en-US" sz="4000" dirty="0">
                <a:solidFill>
                  <a:srgbClr val="FFFF00"/>
                </a:solidFill>
                <a:latin typeface="+mn-lt"/>
              </a:rPr>
              <a:t>What’s Included?</a:t>
            </a:r>
          </a:p>
        </p:txBody>
      </p:sp>
      <p:sp>
        <p:nvSpPr>
          <p:cNvPr id="10" name="TextBox 9">
            <a:extLst>
              <a:ext uri="{FF2B5EF4-FFF2-40B4-BE49-F238E27FC236}">
                <a16:creationId xmlns:a16="http://schemas.microsoft.com/office/drawing/2014/main" id="{AE71D55A-D378-D54C-A4D4-837E6F8F83DC}"/>
              </a:ext>
            </a:extLst>
          </p:cNvPr>
          <p:cNvSpPr txBox="1"/>
          <p:nvPr/>
        </p:nvSpPr>
        <p:spPr>
          <a:xfrm>
            <a:off x="0" y="762000"/>
            <a:ext cx="9144000" cy="646331"/>
          </a:xfrm>
          <a:prstGeom prst="rect">
            <a:avLst/>
          </a:prstGeom>
          <a:noFill/>
        </p:spPr>
        <p:txBody>
          <a:bodyPr wrap="square" rtlCol="0">
            <a:spAutoFit/>
          </a:bodyPr>
          <a:lstStyle/>
          <a:p>
            <a:pPr algn="ctr"/>
            <a:r>
              <a:rPr lang="en-US" sz="3600" dirty="0">
                <a:solidFill>
                  <a:schemeClr val="bg1"/>
                </a:solidFill>
                <a:latin typeface="+mn-lt"/>
              </a:rPr>
              <a:t>  2. Customizable Letter of Invitation to Parents </a:t>
            </a:r>
          </a:p>
        </p:txBody>
      </p:sp>
      <p:pic>
        <p:nvPicPr>
          <p:cNvPr id="7" name="Picture 6" descr="ParentLetter copy.jpg"/>
          <p:cNvPicPr>
            <a:picLocks noChangeAspect="1"/>
          </p:cNvPicPr>
          <p:nvPr/>
        </p:nvPicPr>
        <p:blipFill>
          <a:blip r:embed="rId3"/>
          <a:stretch>
            <a:fillRect/>
          </a:stretch>
        </p:blipFill>
        <p:spPr>
          <a:xfrm>
            <a:off x="2642976" y="1447800"/>
            <a:ext cx="4062624" cy="5257800"/>
          </a:xfrm>
          <a:prstGeom prst="rect">
            <a:avLst/>
          </a:prstGeom>
        </p:spPr>
      </p:pic>
    </p:spTree>
    <p:extLst>
      <p:ext uri="{BB962C8B-B14F-4D97-AF65-F5344CB8AC3E}">
        <p14:creationId xmlns:p14="http://schemas.microsoft.com/office/powerpoint/2010/main" val="3280625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8491FE74-AD99-234C-AAB2-EBF98255DFC2}" type="slidenum">
              <a:rPr lang="en-US" smtClean="0"/>
              <a:pPr>
                <a:defRPr/>
              </a:pPr>
              <a:t>6</a:t>
            </a:fld>
            <a:endParaRPr lang="en-US"/>
          </a:p>
        </p:txBody>
      </p:sp>
      <p:sp>
        <p:nvSpPr>
          <p:cNvPr id="3" name="TextBox 2">
            <a:extLst>
              <a:ext uri="{FF2B5EF4-FFF2-40B4-BE49-F238E27FC236}">
                <a16:creationId xmlns:a16="http://schemas.microsoft.com/office/drawing/2014/main" id="{AE71D55A-D378-D54C-A4D4-837E6F8F83DC}"/>
              </a:ext>
            </a:extLst>
          </p:cNvPr>
          <p:cNvSpPr txBox="1"/>
          <p:nvPr/>
        </p:nvSpPr>
        <p:spPr>
          <a:xfrm>
            <a:off x="0" y="11870"/>
            <a:ext cx="9131300" cy="707886"/>
          </a:xfrm>
          <a:prstGeom prst="rect">
            <a:avLst/>
          </a:prstGeom>
          <a:noFill/>
        </p:spPr>
        <p:txBody>
          <a:bodyPr wrap="square" rtlCol="0">
            <a:spAutoFit/>
          </a:bodyPr>
          <a:lstStyle/>
          <a:p>
            <a:pPr algn="ctr"/>
            <a:r>
              <a:rPr lang="en-US" sz="4000" dirty="0">
                <a:solidFill>
                  <a:srgbClr val="FFFF00"/>
                </a:solidFill>
                <a:latin typeface="+mn-lt"/>
              </a:rPr>
              <a:t>What’s Included?</a:t>
            </a:r>
          </a:p>
        </p:txBody>
      </p:sp>
      <p:sp>
        <p:nvSpPr>
          <p:cNvPr id="10" name="TextBox 9">
            <a:extLst>
              <a:ext uri="{FF2B5EF4-FFF2-40B4-BE49-F238E27FC236}">
                <a16:creationId xmlns:a16="http://schemas.microsoft.com/office/drawing/2014/main" id="{AE71D55A-D378-D54C-A4D4-837E6F8F83DC}"/>
              </a:ext>
            </a:extLst>
          </p:cNvPr>
          <p:cNvSpPr txBox="1"/>
          <p:nvPr/>
        </p:nvSpPr>
        <p:spPr>
          <a:xfrm>
            <a:off x="0" y="762000"/>
            <a:ext cx="9144000" cy="646331"/>
          </a:xfrm>
          <a:prstGeom prst="rect">
            <a:avLst/>
          </a:prstGeom>
          <a:noFill/>
        </p:spPr>
        <p:txBody>
          <a:bodyPr wrap="square" rtlCol="0">
            <a:spAutoFit/>
          </a:bodyPr>
          <a:lstStyle/>
          <a:p>
            <a:pPr algn="ctr"/>
            <a:r>
              <a:rPr lang="en-US" sz="3600" dirty="0">
                <a:solidFill>
                  <a:srgbClr val="FFFFFF"/>
                </a:solidFill>
                <a:latin typeface="+mn-lt"/>
              </a:rPr>
              <a:t>  3. Customizable Letter of Invitation to Principal</a:t>
            </a:r>
          </a:p>
        </p:txBody>
      </p:sp>
      <p:pic>
        <p:nvPicPr>
          <p:cNvPr id="6" name="Picture 5" descr="PrincipalLetter.jpg"/>
          <p:cNvPicPr>
            <a:picLocks noChangeAspect="1"/>
          </p:cNvPicPr>
          <p:nvPr/>
        </p:nvPicPr>
        <p:blipFill>
          <a:blip r:embed="rId3"/>
          <a:stretch>
            <a:fillRect/>
          </a:stretch>
        </p:blipFill>
        <p:spPr>
          <a:xfrm>
            <a:off x="2584097" y="1447800"/>
            <a:ext cx="4121503" cy="5334000"/>
          </a:xfrm>
          <a:prstGeom prst="rect">
            <a:avLst/>
          </a:prstGeom>
        </p:spPr>
      </p:pic>
    </p:spTree>
    <p:extLst>
      <p:ext uri="{BB962C8B-B14F-4D97-AF65-F5344CB8AC3E}">
        <p14:creationId xmlns:p14="http://schemas.microsoft.com/office/powerpoint/2010/main" val="3280625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8491FE74-AD99-234C-AAB2-EBF98255DFC2}" type="slidenum">
              <a:rPr lang="en-US" smtClean="0"/>
              <a:pPr>
                <a:defRPr/>
              </a:pPr>
              <a:t>7</a:t>
            </a:fld>
            <a:endParaRPr lang="en-US"/>
          </a:p>
        </p:txBody>
      </p:sp>
      <p:sp>
        <p:nvSpPr>
          <p:cNvPr id="3" name="TextBox 2">
            <a:extLst>
              <a:ext uri="{FF2B5EF4-FFF2-40B4-BE49-F238E27FC236}">
                <a16:creationId xmlns:a16="http://schemas.microsoft.com/office/drawing/2014/main" id="{AE71D55A-D378-D54C-A4D4-837E6F8F83DC}"/>
              </a:ext>
            </a:extLst>
          </p:cNvPr>
          <p:cNvSpPr txBox="1"/>
          <p:nvPr/>
        </p:nvSpPr>
        <p:spPr>
          <a:xfrm>
            <a:off x="0" y="11870"/>
            <a:ext cx="9131300" cy="707886"/>
          </a:xfrm>
          <a:prstGeom prst="rect">
            <a:avLst/>
          </a:prstGeom>
          <a:noFill/>
        </p:spPr>
        <p:txBody>
          <a:bodyPr wrap="square" rtlCol="0">
            <a:spAutoFit/>
          </a:bodyPr>
          <a:lstStyle/>
          <a:p>
            <a:pPr algn="ctr"/>
            <a:r>
              <a:rPr lang="en-US" sz="4000" dirty="0">
                <a:solidFill>
                  <a:srgbClr val="FFFF00"/>
                </a:solidFill>
                <a:latin typeface="+mn-lt"/>
              </a:rPr>
              <a:t>What’s Included?</a:t>
            </a:r>
          </a:p>
        </p:txBody>
      </p:sp>
      <p:sp>
        <p:nvSpPr>
          <p:cNvPr id="10" name="TextBox 9">
            <a:extLst>
              <a:ext uri="{FF2B5EF4-FFF2-40B4-BE49-F238E27FC236}">
                <a16:creationId xmlns:a16="http://schemas.microsoft.com/office/drawing/2014/main" id="{AE71D55A-D378-D54C-A4D4-837E6F8F83DC}"/>
              </a:ext>
            </a:extLst>
          </p:cNvPr>
          <p:cNvSpPr txBox="1"/>
          <p:nvPr/>
        </p:nvSpPr>
        <p:spPr>
          <a:xfrm>
            <a:off x="0" y="762000"/>
            <a:ext cx="9144000" cy="646331"/>
          </a:xfrm>
          <a:prstGeom prst="rect">
            <a:avLst/>
          </a:prstGeom>
          <a:noFill/>
        </p:spPr>
        <p:txBody>
          <a:bodyPr wrap="square" rtlCol="0">
            <a:spAutoFit/>
          </a:bodyPr>
          <a:lstStyle/>
          <a:p>
            <a:pPr algn="ctr"/>
            <a:r>
              <a:rPr lang="en-US" sz="3600" dirty="0">
                <a:solidFill>
                  <a:schemeClr val="bg1"/>
                </a:solidFill>
                <a:latin typeface="+mn-lt"/>
              </a:rPr>
              <a:t>  4. Customizable Script to </a:t>
            </a:r>
            <a:r>
              <a:rPr lang="en-US" sz="3600" i="1" u="sng" dirty="0">
                <a:solidFill>
                  <a:schemeClr val="bg1"/>
                </a:solidFill>
                <a:latin typeface="+mn-lt"/>
              </a:rPr>
              <a:t>Make It Your Own</a:t>
            </a:r>
            <a:r>
              <a:rPr lang="en-US" sz="3600" dirty="0">
                <a:solidFill>
                  <a:schemeClr val="bg1"/>
                </a:solidFill>
                <a:latin typeface="+mn-lt"/>
              </a:rPr>
              <a:t>!</a:t>
            </a:r>
          </a:p>
        </p:txBody>
      </p:sp>
      <p:pic>
        <p:nvPicPr>
          <p:cNvPr id="7" name="Picture 6" descr="Script 1 copy 2.jpg"/>
          <p:cNvPicPr>
            <a:picLocks noChangeAspect="1"/>
          </p:cNvPicPr>
          <p:nvPr/>
        </p:nvPicPr>
        <p:blipFill>
          <a:blip r:embed="rId3"/>
          <a:stretch>
            <a:fillRect/>
          </a:stretch>
        </p:blipFill>
        <p:spPr>
          <a:xfrm>
            <a:off x="5434624" y="2241514"/>
            <a:ext cx="3505731" cy="4537075"/>
          </a:xfrm>
          <a:prstGeom prst="rect">
            <a:avLst/>
          </a:prstGeom>
        </p:spPr>
      </p:pic>
      <p:pic>
        <p:nvPicPr>
          <p:cNvPr id="8" name="Picture 7" descr="Script 1 copy.jpg"/>
          <p:cNvPicPr>
            <a:picLocks noChangeAspect="1"/>
          </p:cNvPicPr>
          <p:nvPr/>
        </p:nvPicPr>
        <p:blipFill>
          <a:blip r:embed="rId4"/>
          <a:stretch>
            <a:fillRect/>
          </a:stretch>
        </p:blipFill>
        <p:spPr>
          <a:xfrm>
            <a:off x="2895600" y="1905000"/>
            <a:ext cx="3505200" cy="4536388"/>
          </a:xfrm>
          <a:prstGeom prst="rect">
            <a:avLst/>
          </a:prstGeom>
        </p:spPr>
      </p:pic>
      <p:pic>
        <p:nvPicPr>
          <p:cNvPr id="9" name="Picture 8" descr="Script 1.jpg"/>
          <p:cNvPicPr>
            <a:picLocks noChangeAspect="1"/>
          </p:cNvPicPr>
          <p:nvPr/>
        </p:nvPicPr>
        <p:blipFill>
          <a:blip r:embed="rId5"/>
          <a:stretch>
            <a:fillRect/>
          </a:stretch>
        </p:blipFill>
        <p:spPr>
          <a:xfrm>
            <a:off x="253025" y="1484433"/>
            <a:ext cx="3444399" cy="4457700"/>
          </a:xfrm>
          <a:prstGeom prst="rect">
            <a:avLst/>
          </a:prstGeom>
        </p:spPr>
      </p:pic>
    </p:spTree>
    <p:extLst>
      <p:ext uri="{BB962C8B-B14F-4D97-AF65-F5344CB8AC3E}">
        <p14:creationId xmlns:p14="http://schemas.microsoft.com/office/powerpoint/2010/main" val="3280625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down)">
                                      <p:cBhvr>
                                        <p:cTn id="11" dur="500"/>
                                        <p:tgtEl>
                                          <p:spTgt spid="8"/>
                                        </p:tgtEl>
                                      </p:cBhvr>
                                    </p:animEffect>
                                  </p:childTnLst>
                                </p:cTn>
                              </p:par>
                            </p:childTnLst>
                          </p:cTn>
                        </p:par>
                        <p:par>
                          <p:cTn id="12" fill="hold">
                            <p:stCondLst>
                              <p:cond delay="1000"/>
                            </p:stCondLst>
                            <p:childTnLst>
                              <p:par>
                                <p:cTn id="13" presetID="22" presetClass="entr" presetSubtype="4" fill="hold"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down)">
                                      <p:cBhvr>
                                        <p:cTn id="1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8491FE74-AD99-234C-AAB2-EBF98255DFC2}" type="slidenum">
              <a:rPr lang="en-US" smtClean="0"/>
              <a:pPr>
                <a:defRPr/>
              </a:pPr>
              <a:t>8</a:t>
            </a:fld>
            <a:endParaRPr lang="en-US"/>
          </a:p>
        </p:txBody>
      </p:sp>
      <p:sp>
        <p:nvSpPr>
          <p:cNvPr id="3" name="TextBox 2">
            <a:extLst>
              <a:ext uri="{FF2B5EF4-FFF2-40B4-BE49-F238E27FC236}">
                <a16:creationId xmlns:a16="http://schemas.microsoft.com/office/drawing/2014/main" id="{AE71D55A-D378-D54C-A4D4-837E6F8F83DC}"/>
              </a:ext>
            </a:extLst>
          </p:cNvPr>
          <p:cNvSpPr txBox="1"/>
          <p:nvPr/>
        </p:nvSpPr>
        <p:spPr>
          <a:xfrm>
            <a:off x="0" y="11870"/>
            <a:ext cx="9131300" cy="707886"/>
          </a:xfrm>
          <a:prstGeom prst="rect">
            <a:avLst/>
          </a:prstGeom>
          <a:noFill/>
        </p:spPr>
        <p:txBody>
          <a:bodyPr wrap="square" rtlCol="0">
            <a:spAutoFit/>
          </a:bodyPr>
          <a:lstStyle/>
          <a:p>
            <a:pPr algn="ctr"/>
            <a:r>
              <a:rPr lang="en-US" sz="4000" dirty="0">
                <a:solidFill>
                  <a:srgbClr val="FFFF00"/>
                </a:solidFill>
                <a:latin typeface="+mn-lt"/>
              </a:rPr>
              <a:t>What’s Included?</a:t>
            </a:r>
          </a:p>
        </p:txBody>
      </p:sp>
      <p:sp>
        <p:nvSpPr>
          <p:cNvPr id="10" name="TextBox 9">
            <a:extLst>
              <a:ext uri="{FF2B5EF4-FFF2-40B4-BE49-F238E27FC236}">
                <a16:creationId xmlns:a16="http://schemas.microsoft.com/office/drawing/2014/main" id="{AE71D55A-D378-D54C-A4D4-837E6F8F83DC}"/>
              </a:ext>
            </a:extLst>
          </p:cNvPr>
          <p:cNvSpPr txBox="1"/>
          <p:nvPr/>
        </p:nvSpPr>
        <p:spPr>
          <a:xfrm>
            <a:off x="0" y="762000"/>
            <a:ext cx="9144000" cy="646331"/>
          </a:xfrm>
          <a:prstGeom prst="rect">
            <a:avLst/>
          </a:prstGeom>
          <a:noFill/>
        </p:spPr>
        <p:txBody>
          <a:bodyPr wrap="square" rtlCol="0">
            <a:spAutoFit/>
          </a:bodyPr>
          <a:lstStyle/>
          <a:p>
            <a:pPr algn="ctr"/>
            <a:r>
              <a:rPr lang="en-US" sz="3600" dirty="0">
                <a:solidFill>
                  <a:schemeClr val="bg1"/>
                </a:solidFill>
                <a:latin typeface="+mn-lt"/>
              </a:rPr>
              <a:t>  5. Certificate of </a:t>
            </a:r>
            <a:r>
              <a:rPr lang="en-US" sz="3600" i="1" u="sng" dirty="0">
                <a:solidFill>
                  <a:schemeClr val="bg1"/>
                </a:solidFill>
                <a:latin typeface="+mn-lt"/>
              </a:rPr>
              <a:t>Advancement</a:t>
            </a:r>
          </a:p>
        </p:txBody>
      </p:sp>
      <p:pic>
        <p:nvPicPr>
          <p:cNvPr id="11" name="Picture 10" descr="Certificate of Advancement.jpg"/>
          <p:cNvPicPr>
            <a:picLocks noChangeAspect="1"/>
          </p:cNvPicPr>
          <p:nvPr/>
        </p:nvPicPr>
        <p:blipFill>
          <a:blip r:embed="rId3"/>
          <a:stretch>
            <a:fillRect/>
          </a:stretch>
        </p:blipFill>
        <p:spPr>
          <a:xfrm>
            <a:off x="1676639" y="1530160"/>
            <a:ext cx="6019561" cy="4651970"/>
          </a:xfrm>
          <a:prstGeom prst="rect">
            <a:avLst/>
          </a:prstGeom>
        </p:spPr>
      </p:pic>
      <p:sp>
        <p:nvSpPr>
          <p:cNvPr id="6" name="Footer Placeholder 5"/>
          <p:cNvSpPr>
            <a:spLocks noGrp="1"/>
          </p:cNvSpPr>
          <p:nvPr>
            <p:ph type="ftr" sz="quarter" idx="11"/>
          </p:nvPr>
        </p:nvSpPr>
        <p:spPr>
          <a:xfrm>
            <a:off x="0" y="6356350"/>
            <a:ext cx="9144000" cy="365125"/>
          </a:xfrm>
        </p:spPr>
        <p:txBody>
          <a:bodyPr/>
          <a:lstStyle/>
          <a:p>
            <a:r>
              <a:rPr lang="en-US" sz="1800" dirty="0" err="1">
                <a:solidFill>
                  <a:srgbClr val="FFFFFF"/>
                </a:solidFill>
                <a:latin typeface="+mn-lt"/>
              </a:rPr>
              <a:t>nammfoundation.org/fpndoc</a:t>
            </a:r>
            <a:endParaRPr lang="en-US" sz="1800" dirty="0">
              <a:solidFill>
                <a:srgbClr val="FFFFFF"/>
              </a:solidFill>
              <a:latin typeface="+mn-lt"/>
            </a:endParaRPr>
          </a:p>
          <a:p>
            <a:r>
              <a:rPr lang="en-US" sz="1800" dirty="0" err="1">
                <a:solidFill>
                  <a:srgbClr val="FFFFFF"/>
                </a:solidFill>
                <a:latin typeface="+mn-lt"/>
              </a:rPr>
              <a:t>MusicEdConsultants.net</a:t>
            </a:r>
            <a:r>
              <a:rPr lang="en-US" sz="1800" dirty="0">
                <a:solidFill>
                  <a:srgbClr val="FFFFFF"/>
                </a:solidFill>
                <a:latin typeface="+mn-lt"/>
              </a:rPr>
              <a:t>/</a:t>
            </a:r>
            <a:r>
              <a:rPr lang="en-US" sz="1800" dirty="0" err="1">
                <a:solidFill>
                  <a:srgbClr val="FFFFFF"/>
                </a:solidFill>
                <a:latin typeface="+mn-lt"/>
              </a:rPr>
              <a:t>FPCelebration</a:t>
            </a:r>
            <a:endParaRPr lang="en-US" sz="1800" dirty="0">
              <a:solidFill>
                <a:srgbClr val="FFFFFF"/>
              </a:solidFill>
              <a:latin typeface="+mn-lt"/>
            </a:endParaRPr>
          </a:p>
        </p:txBody>
      </p:sp>
    </p:spTree>
    <p:extLst>
      <p:ext uri="{BB962C8B-B14F-4D97-AF65-F5344CB8AC3E}">
        <p14:creationId xmlns:p14="http://schemas.microsoft.com/office/powerpoint/2010/main" val="3280625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up)">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8491FE74-AD99-234C-AAB2-EBF98255DFC2}" type="slidenum">
              <a:rPr lang="en-US" smtClean="0"/>
              <a:pPr>
                <a:defRPr/>
              </a:pPr>
              <a:t>9</a:t>
            </a:fld>
            <a:endParaRPr lang="en-US"/>
          </a:p>
        </p:txBody>
      </p:sp>
      <p:sp>
        <p:nvSpPr>
          <p:cNvPr id="3" name="TextBox 2">
            <a:extLst>
              <a:ext uri="{FF2B5EF4-FFF2-40B4-BE49-F238E27FC236}">
                <a16:creationId xmlns:a16="http://schemas.microsoft.com/office/drawing/2014/main" id="{AE71D55A-D378-D54C-A4D4-837E6F8F83DC}"/>
              </a:ext>
            </a:extLst>
          </p:cNvPr>
          <p:cNvSpPr txBox="1"/>
          <p:nvPr/>
        </p:nvSpPr>
        <p:spPr>
          <a:xfrm>
            <a:off x="0" y="11870"/>
            <a:ext cx="9131300" cy="707886"/>
          </a:xfrm>
          <a:prstGeom prst="rect">
            <a:avLst/>
          </a:prstGeom>
          <a:noFill/>
        </p:spPr>
        <p:txBody>
          <a:bodyPr wrap="square" rtlCol="0">
            <a:spAutoFit/>
          </a:bodyPr>
          <a:lstStyle/>
          <a:p>
            <a:pPr algn="ctr"/>
            <a:r>
              <a:rPr lang="en-US" sz="4000" dirty="0">
                <a:solidFill>
                  <a:srgbClr val="FFFF00"/>
                </a:solidFill>
                <a:latin typeface="+mn-lt"/>
              </a:rPr>
              <a:t>What’s Included?</a:t>
            </a:r>
          </a:p>
        </p:txBody>
      </p:sp>
      <p:sp>
        <p:nvSpPr>
          <p:cNvPr id="10" name="TextBox 9">
            <a:extLst>
              <a:ext uri="{FF2B5EF4-FFF2-40B4-BE49-F238E27FC236}">
                <a16:creationId xmlns:a16="http://schemas.microsoft.com/office/drawing/2014/main" id="{AE71D55A-D378-D54C-A4D4-837E6F8F83DC}"/>
              </a:ext>
            </a:extLst>
          </p:cNvPr>
          <p:cNvSpPr txBox="1"/>
          <p:nvPr/>
        </p:nvSpPr>
        <p:spPr>
          <a:xfrm>
            <a:off x="0" y="762000"/>
            <a:ext cx="9144000" cy="646331"/>
          </a:xfrm>
          <a:prstGeom prst="rect">
            <a:avLst/>
          </a:prstGeom>
          <a:noFill/>
        </p:spPr>
        <p:txBody>
          <a:bodyPr wrap="square" rtlCol="0">
            <a:spAutoFit/>
          </a:bodyPr>
          <a:lstStyle/>
          <a:p>
            <a:pPr algn="ctr"/>
            <a:r>
              <a:rPr lang="en-US" sz="3600" dirty="0">
                <a:solidFill>
                  <a:schemeClr val="bg1"/>
                </a:solidFill>
                <a:latin typeface="+mn-lt"/>
              </a:rPr>
              <a:t>  6. Press Release Template</a:t>
            </a:r>
          </a:p>
        </p:txBody>
      </p:sp>
      <p:pic>
        <p:nvPicPr>
          <p:cNvPr id="6" name="Picture 5" descr="Screen Shot 2018-09-18 at 9.03.55 AM.png"/>
          <p:cNvPicPr>
            <a:picLocks noChangeAspect="1"/>
          </p:cNvPicPr>
          <p:nvPr/>
        </p:nvPicPr>
        <p:blipFill>
          <a:blip r:embed="rId3"/>
          <a:stretch>
            <a:fillRect/>
          </a:stretch>
        </p:blipFill>
        <p:spPr>
          <a:xfrm>
            <a:off x="2438400" y="1447800"/>
            <a:ext cx="4396191" cy="5181600"/>
          </a:xfrm>
          <a:prstGeom prst="rect">
            <a:avLst/>
          </a:prstGeom>
        </p:spPr>
      </p:pic>
    </p:spTree>
    <p:extLst>
      <p:ext uri="{BB962C8B-B14F-4D97-AF65-F5344CB8AC3E}">
        <p14:creationId xmlns:p14="http://schemas.microsoft.com/office/powerpoint/2010/main" val="3280625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8788</TotalTime>
  <Words>687</Words>
  <Application>Microsoft Macintosh PowerPoint</Application>
  <PresentationFormat>On-screen Show (4:3)</PresentationFormat>
  <Paragraphs>160</Paragraphs>
  <Slides>27</Slides>
  <Notes>27</Notes>
  <HiddenSlides>0</HiddenSlides>
  <MMClips>2</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27</vt:i4>
      </vt:variant>
    </vt:vector>
  </HeadingPairs>
  <TitlesOfParts>
    <vt:vector size="34" baseType="lpstr">
      <vt:lpstr>ＭＳ Ｐゴシック</vt:lpstr>
      <vt:lpstr>Arial</vt:lpstr>
      <vt:lpstr>Calibri</vt:lpstr>
      <vt:lpstr>Times</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Why Does this Program Work?</vt:lpstr>
      <vt:lpstr>PowerPoint Presentation</vt:lpstr>
      <vt:lpstr>PowerPoint Presentation</vt:lpstr>
      <vt:lpstr>Response from F.P. LIVE at the 2017 Midwest Clinic </vt:lpstr>
      <vt:lpstr>Response from F.P. LIVE at the 2017 Midwest Clinic </vt:lpstr>
      <vt:lpstr>Response from F.P. LIVE at the 2017 Midwest Clinic </vt:lpstr>
      <vt:lpstr>Response from F.P. LIVE at the 2017 Midwest Clinic </vt:lpstr>
      <vt:lpstr>Response from Mario Moody, Director </vt:lpstr>
      <vt:lpstr>Response from Mario Moody, Director </vt:lpstr>
      <vt:lpstr>Share Video Clips with Your Colleagues: Info Here: http://bit.ly/2EXajTm</vt:lpstr>
      <vt:lpstr>Share Video Clips with Your Colleagues: Info Here: http://bit.ly/2EXajTm</vt:lpstr>
      <vt:lpstr>PowerPoint Presentation</vt:lpstr>
      <vt:lpstr>Additional M.A.C. Resources </vt:lpstr>
      <vt:lpstr>PowerPoint Presentation</vt:lpstr>
      <vt:lpstr>Contact Information  Marcia Neel marcia@musicedconsultants.net @MusicEdConsult on Twitter 702.361.3553  Complimentary Recruitment and Retention Materials www.musicachievementcouncil.org</vt:lpstr>
    </vt:vector>
  </TitlesOfParts>
  <Company>Music Achievement Council</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NAMM / Bill Harvey</dc:creator>
  <cp:lastModifiedBy>Marcia Neel</cp:lastModifiedBy>
  <cp:revision>1829</cp:revision>
  <dcterms:created xsi:type="dcterms:W3CDTF">2018-11-16T11:47:04Z</dcterms:created>
  <dcterms:modified xsi:type="dcterms:W3CDTF">2019-01-10T01:00:07Z</dcterms:modified>
</cp:coreProperties>
</file>