
<file path=[Content_Types].xml><?xml version="1.0" encoding="utf-8"?>
<Types xmlns="http://schemas.openxmlformats.org/package/2006/content-types">
  <Default Extension="xml" ContentType="application/xml"/>
  <Default Extension="mp4" ContentType="vide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8" d="100"/>
          <a:sy n="48" d="100"/>
        </p:scale>
        <p:origin x="-12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D2A1-54C6-B642-B054-47D1C4106382}" type="datetimeFigureOut">
              <a:rPr lang="en-US" smtClean="0"/>
              <a:t>1/16/18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0943-4925-D64C-A809-ABCC0DDB3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560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D2A1-54C6-B642-B054-47D1C4106382}" type="datetimeFigureOut">
              <a:rPr lang="en-US" smtClean="0"/>
              <a:t>1/16/18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0943-4925-D64C-A809-ABCC0DDB3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71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D2A1-54C6-B642-B054-47D1C4106382}" type="datetimeFigureOut">
              <a:rPr lang="en-US" smtClean="0"/>
              <a:t>1/16/18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0943-4925-D64C-A809-ABCC0DDB3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7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D2A1-54C6-B642-B054-47D1C4106382}" type="datetimeFigureOut">
              <a:rPr lang="en-US" smtClean="0"/>
              <a:t>1/16/18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0943-4925-D64C-A809-ABCC0DDB3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374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D2A1-54C6-B642-B054-47D1C4106382}" type="datetimeFigureOut">
              <a:rPr lang="en-US" smtClean="0"/>
              <a:t>1/16/18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0943-4925-D64C-A809-ABCC0DDB3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56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D2A1-54C6-B642-B054-47D1C4106382}" type="datetimeFigureOut">
              <a:rPr lang="en-US" smtClean="0"/>
              <a:t>1/16/18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0943-4925-D64C-A809-ABCC0DDB3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4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D2A1-54C6-B642-B054-47D1C4106382}" type="datetimeFigureOut">
              <a:rPr lang="en-US" smtClean="0"/>
              <a:t>1/16/18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0943-4925-D64C-A809-ABCC0DDB3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723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D2A1-54C6-B642-B054-47D1C4106382}" type="datetimeFigureOut">
              <a:rPr lang="en-US" smtClean="0"/>
              <a:t>1/16/18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0943-4925-D64C-A809-ABCC0DDB3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56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D2A1-54C6-B642-B054-47D1C4106382}" type="datetimeFigureOut">
              <a:rPr lang="en-US" smtClean="0"/>
              <a:t>1/16/18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0943-4925-D64C-A809-ABCC0DDB3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76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D2A1-54C6-B642-B054-47D1C4106382}" type="datetimeFigureOut">
              <a:rPr lang="en-US" smtClean="0"/>
              <a:t>1/16/18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0943-4925-D64C-A809-ABCC0DDB3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0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CD2A1-54C6-B642-B054-47D1C4106382}" type="datetimeFigureOut">
              <a:rPr lang="en-US" smtClean="0"/>
              <a:t>1/16/18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A0943-4925-D64C-A809-ABCC0DDB3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21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CD2A1-54C6-B642-B054-47D1C4106382}" type="datetimeFigureOut">
              <a:rPr lang="en-US" smtClean="0"/>
              <a:t>1/16/18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A0943-4925-D64C-A809-ABCC0DDB3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3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sn't She Lovely by Jason Collier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8109" y="151959"/>
            <a:ext cx="8651248" cy="648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971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(4:3)</PresentationFormat>
  <Paragraphs>0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Music Education Consultants,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Marcia Neel</dc:creator>
  <cp:lastModifiedBy>Marcia Neel</cp:lastModifiedBy>
  <cp:revision>1</cp:revision>
  <dcterms:created xsi:type="dcterms:W3CDTF">2018-01-16T18:43:20Z</dcterms:created>
  <dcterms:modified xsi:type="dcterms:W3CDTF">2018-01-16T18:43:55Z</dcterms:modified>
</cp:coreProperties>
</file>