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tiff" ContentType="image/tif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40" r:id="rId1"/>
  </p:sldMasterIdLst>
  <p:notesMasterIdLst>
    <p:notesMasterId r:id="rId19"/>
  </p:notesMasterIdLst>
  <p:handoutMasterIdLst>
    <p:handoutMasterId r:id="rId20"/>
  </p:handoutMasterIdLst>
  <p:sldIdLst>
    <p:sldId id="256" r:id="rId2"/>
    <p:sldId id="257" r:id="rId3"/>
    <p:sldId id="266" r:id="rId4"/>
    <p:sldId id="267" r:id="rId5"/>
    <p:sldId id="263" r:id="rId6"/>
    <p:sldId id="280" r:id="rId7"/>
    <p:sldId id="270" r:id="rId8"/>
    <p:sldId id="281" r:id="rId9"/>
    <p:sldId id="265" r:id="rId10"/>
    <p:sldId id="271" r:id="rId11"/>
    <p:sldId id="272" r:id="rId12"/>
    <p:sldId id="273" r:id="rId13"/>
    <p:sldId id="274" r:id="rId14"/>
    <p:sldId id="275" r:id="rId15"/>
    <p:sldId id="276" r:id="rId16"/>
    <p:sldId id="277" r:id="rId17"/>
    <p:sldId id="279" r:id="rId18"/>
  </p:sldIdLst>
  <p:sldSz cx="9144000" cy="6858000" type="screen4x3"/>
  <p:notesSz cx="6881813" cy="92964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85252"/>
    <a:srgbClr val="00AAE6"/>
    <a:srgbClr val="F54F1B"/>
    <a:srgbClr val="78B832"/>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5574" autoAdjust="0"/>
    <p:restoredTop sz="91161" autoAdjust="0"/>
  </p:normalViewPr>
  <p:slideViewPr>
    <p:cSldViewPr snapToGrid="0">
      <p:cViewPr varScale="1">
        <p:scale>
          <a:sx n="85" d="100"/>
          <a:sy n="85" d="100"/>
        </p:scale>
        <p:origin x="184" y="208"/>
      </p:cViewPr>
      <p:guideLst>
        <p:guide orient="horz" pos="2160"/>
        <p:guide pos="2880"/>
      </p:guideLst>
    </p:cSldViewPr>
  </p:slideViewPr>
  <p:notesTextViewPr>
    <p:cViewPr>
      <p:scale>
        <a:sx n="1" d="1"/>
        <a:sy n="1" d="1"/>
      </p:scale>
      <p:origin x="0" y="0"/>
    </p:cViewPr>
  </p:notesTextViewPr>
  <p:sorterViewPr>
    <p:cViewPr varScale="1">
      <p:scale>
        <a:sx n="100" d="100"/>
        <a:sy n="100" d="100"/>
      </p:scale>
      <p:origin x="0" y="0"/>
    </p:cViewPr>
  </p:sorterViewPr>
  <p:notesViewPr>
    <p:cSldViewPr snapToGrid="0">
      <p:cViewPr varScale="1">
        <p:scale>
          <a:sx n="86" d="100"/>
          <a:sy n="86" d="100"/>
        </p:scale>
        <p:origin x="2720" y="208"/>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2119" cy="466435"/>
          </a:xfrm>
          <a:prstGeom prst="rect">
            <a:avLst/>
          </a:prstGeom>
        </p:spPr>
        <p:txBody>
          <a:bodyPr vert="horz" lIns="93179" tIns="46590" rIns="93179" bIns="46590" rtlCol="0"/>
          <a:lstStyle>
            <a:lvl1pPr algn="l">
              <a:defRPr sz="1200"/>
            </a:lvl1pPr>
          </a:lstStyle>
          <a:p>
            <a:endParaRPr lang="en-US" dirty="0"/>
          </a:p>
        </p:txBody>
      </p:sp>
      <p:sp>
        <p:nvSpPr>
          <p:cNvPr id="3" name="Date Placeholder 2"/>
          <p:cNvSpPr>
            <a:spLocks noGrp="1"/>
          </p:cNvSpPr>
          <p:nvPr>
            <p:ph type="dt" sz="quarter" idx="1"/>
          </p:nvPr>
        </p:nvSpPr>
        <p:spPr>
          <a:xfrm>
            <a:off x="3898102" y="1"/>
            <a:ext cx="2982119" cy="466435"/>
          </a:xfrm>
          <a:prstGeom prst="rect">
            <a:avLst/>
          </a:prstGeom>
        </p:spPr>
        <p:txBody>
          <a:bodyPr vert="horz" lIns="93179" tIns="46590" rIns="93179" bIns="46590" rtlCol="0"/>
          <a:lstStyle>
            <a:lvl1pPr algn="r">
              <a:defRPr sz="1200"/>
            </a:lvl1pPr>
          </a:lstStyle>
          <a:p>
            <a:fld id="{36CB8983-684A-4859-A981-000940F983C6}" type="datetimeFigureOut">
              <a:rPr lang="en-US" smtClean="0"/>
              <a:t>10/4/18</a:t>
            </a:fld>
            <a:endParaRPr lang="en-US" dirty="0"/>
          </a:p>
        </p:txBody>
      </p:sp>
      <p:sp>
        <p:nvSpPr>
          <p:cNvPr id="4" name="Footer Placeholder 3"/>
          <p:cNvSpPr>
            <a:spLocks noGrp="1"/>
          </p:cNvSpPr>
          <p:nvPr>
            <p:ph type="ftr" sz="quarter" idx="2"/>
          </p:nvPr>
        </p:nvSpPr>
        <p:spPr>
          <a:xfrm>
            <a:off x="0" y="8829968"/>
            <a:ext cx="2982119" cy="466434"/>
          </a:xfrm>
          <a:prstGeom prst="rect">
            <a:avLst/>
          </a:prstGeom>
        </p:spPr>
        <p:txBody>
          <a:bodyPr vert="horz" lIns="93179" tIns="46590" rIns="93179" bIns="4659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98102" y="8829968"/>
            <a:ext cx="2982119" cy="466434"/>
          </a:xfrm>
          <a:prstGeom prst="rect">
            <a:avLst/>
          </a:prstGeom>
        </p:spPr>
        <p:txBody>
          <a:bodyPr vert="horz" lIns="93179" tIns="46590" rIns="93179" bIns="46590" rtlCol="0" anchor="b"/>
          <a:lstStyle>
            <a:lvl1pPr algn="r">
              <a:defRPr sz="1200"/>
            </a:lvl1pPr>
          </a:lstStyle>
          <a:p>
            <a:fld id="{9717808B-8E0D-411B-A5DF-8277CEA1B2FF}" type="slidenum">
              <a:rPr lang="en-US" smtClean="0"/>
              <a:t>‹#›</a:t>
            </a:fld>
            <a:endParaRPr lang="en-US" dirty="0"/>
          </a:p>
        </p:txBody>
      </p:sp>
    </p:spTree>
    <p:extLst>
      <p:ext uri="{BB962C8B-B14F-4D97-AF65-F5344CB8AC3E}">
        <p14:creationId xmlns:p14="http://schemas.microsoft.com/office/powerpoint/2010/main" val="373360035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81655" cy="466088"/>
          </a:xfrm>
          <a:prstGeom prst="rect">
            <a:avLst/>
          </a:prstGeom>
        </p:spPr>
        <p:txBody>
          <a:bodyPr vert="horz" lIns="91129" tIns="45565" rIns="91129" bIns="45565" rtlCol="0"/>
          <a:lstStyle>
            <a:lvl1pPr algn="l">
              <a:defRPr sz="1200"/>
            </a:lvl1pPr>
          </a:lstStyle>
          <a:p>
            <a:endParaRPr lang="en-US" dirty="0"/>
          </a:p>
        </p:txBody>
      </p:sp>
      <p:sp>
        <p:nvSpPr>
          <p:cNvPr id="3" name="Date Placeholder 2"/>
          <p:cNvSpPr>
            <a:spLocks noGrp="1"/>
          </p:cNvSpPr>
          <p:nvPr>
            <p:ph type="dt" idx="1"/>
          </p:nvPr>
        </p:nvSpPr>
        <p:spPr>
          <a:xfrm>
            <a:off x="3898610" y="1"/>
            <a:ext cx="2981654" cy="466088"/>
          </a:xfrm>
          <a:prstGeom prst="rect">
            <a:avLst/>
          </a:prstGeom>
        </p:spPr>
        <p:txBody>
          <a:bodyPr vert="horz" lIns="91129" tIns="45565" rIns="91129" bIns="45565" rtlCol="0"/>
          <a:lstStyle>
            <a:lvl1pPr algn="r">
              <a:defRPr sz="1200"/>
            </a:lvl1pPr>
          </a:lstStyle>
          <a:p>
            <a:fld id="{D2534A56-BF71-4DB6-A0E1-1603B78811A6}" type="datetimeFigureOut">
              <a:rPr lang="en-US" smtClean="0"/>
              <a:t>10/4/18</a:t>
            </a:fld>
            <a:endParaRPr lang="en-US" dirty="0"/>
          </a:p>
        </p:txBody>
      </p:sp>
      <p:sp>
        <p:nvSpPr>
          <p:cNvPr id="4" name="Slide Image Placeholder 3"/>
          <p:cNvSpPr>
            <a:spLocks noGrp="1" noRot="1" noChangeAspect="1"/>
          </p:cNvSpPr>
          <p:nvPr>
            <p:ph type="sldImg" idx="2"/>
          </p:nvPr>
        </p:nvSpPr>
        <p:spPr>
          <a:xfrm>
            <a:off x="1350963" y="1162050"/>
            <a:ext cx="4179887" cy="3136900"/>
          </a:xfrm>
          <a:prstGeom prst="rect">
            <a:avLst/>
          </a:prstGeom>
          <a:noFill/>
          <a:ln w="12700">
            <a:solidFill>
              <a:prstClr val="black"/>
            </a:solidFill>
          </a:ln>
        </p:spPr>
        <p:txBody>
          <a:bodyPr vert="horz" lIns="91129" tIns="45565" rIns="91129" bIns="45565" rtlCol="0" anchor="ctr"/>
          <a:lstStyle/>
          <a:p>
            <a:endParaRPr lang="en-US" dirty="0"/>
          </a:p>
        </p:txBody>
      </p:sp>
      <p:sp>
        <p:nvSpPr>
          <p:cNvPr id="5" name="Notes Placeholder 4"/>
          <p:cNvSpPr>
            <a:spLocks noGrp="1"/>
          </p:cNvSpPr>
          <p:nvPr>
            <p:ph type="body" sz="quarter" idx="3"/>
          </p:nvPr>
        </p:nvSpPr>
        <p:spPr>
          <a:xfrm>
            <a:off x="687717" y="4473814"/>
            <a:ext cx="5506380" cy="3660537"/>
          </a:xfrm>
          <a:prstGeom prst="rect">
            <a:avLst/>
          </a:prstGeom>
        </p:spPr>
        <p:txBody>
          <a:bodyPr vert="horz" lIns="91129" tIns="45565" rIns="91129" bIns="45565"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30312"/>
            <a:ext cx="2981655" cy="466088"/>
          </a:xfrm>
          <a:prstGeom prst="rect">
            <a:avLst/>
          </a:prstGeom>
        </p:spPr>
        <p:txBody>
          <a:bodyPr vert="horz" lIns="91129" tIns="45565" rIns="91129" bIns="45565"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98610" y="8830312"/>
            <a:ext cx="2981654" cy="466088"/>
          </a:xfrm>
          <a:prstGeom prst="rect">
            <a:avLst/>
          </a:prstGeom>
        </p:spPr>
        <p:txBody>
          <a:bodyPr vert="horz" lIns="91129" tIns="45565" rIns="91129" bIns="45565" rtlCol="0" anchor="b"/>
          <a:lstStyle>
            <a:lvl1pPr algn="r">
              <a:defRPr sz="1200"/>
            </a:lvl1pPr>
          </a:lstStyle>
          <a:p>
            <a:fld id="{15A68ED1-7EF4-4863-8A29-B0F81F19899E}" type="slidenum">
              <a:rPr lang="en-US" smtClean="0"/>
              <a:t>‹#›</a:t>
            </a:fld>
            <a:endParaRPr lang="en-US" dirty="0"/>
          </a:p>
        </p:txBody>
      </p:sp>
    </p:spTree>
    <p:extLst>
      <p:ext uri="{BB962C8B-B14F-4D97-AF65-F5344CB8AC3E}">
        <p14:creationId xmlns:p14="http://schemas.microsoft.com/office/powerpoint/2010/main" val="1789866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3" Type="http://schemas.openxmlformats.org/officeDocument/2006/relationships/hyperlink" Target="https://smapa.formstack.com/forms/mariachi_band" TargetMode="External"/><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5</a:t>
            </a:fld>
            <a:endParaRPr lang="en-US" dirty="0"/>
          </a:p>
        </p:txBody>
      </p:sp>
    </p:spTree>
    <p:extLst>
      <p:ext uri="{BB962C8B-B14F-4D97-AF65-F5344CB8AC3E}">
        <p14:creationId xmlns:p14="http://schemas.microsoft.com/office/powerpoint/2010/main" val="6463436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one-year course is designed for the purpose of allowing students to play in an ensemble which specializes in beginning level Mariachi ensemble literature.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14</a:t>
            </a:fld>
            <a:endParaRPr lang="en-US" dirty="0"/>
          </a:p>
        </p:txBody>
      </p:sp>
    </p:spTree>
    <p:extLst>
      <p:ext uri="{BB962C8B-B14F-4D97-AF65-F5344CB8AC3E}">
        <p14:creationId xmlns:p14="http://schemas.microsoft.com/office/powerpoint/2010/main" val="4818924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one-year course is designed for the purpose of allowing students to perform in an ensemble which has a selected membership and which specializes in performing more complex level Mariachi ensemble literature implementing playing techniques beyond what is provided in the Mariachi Ensemble I Course. A variety of performing experiences will be provided.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15</a:t>
            </a:fld>
            <a:endParaRPr lang="en-US" dirty="0"/>
          </a:p>
        </p:txBody>
      </p:sp>
    </p:spTree>
    <p:extLst>
      <p:ext uri="{BB962C8B-B14F-4D97-AF65-F5344CB8AC3E}">
        <p14:creationId xmlns:p14="http://schemas.microsoft.com/office/powerpoint/2010/main" val="3626598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one-year course is designed for the purpose of allowing students to perform in an ensemble which has a selected membership and which specializes in performing advanced mariachi ensemble literature implementing advanced playing techniques beyond what is provided in the Mariachi Ensemble II Course.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16</a:t>
            </a:fld>
            <a:endParaRPr lang="en-US" dirty="0"/>
          </a:p>
        </p:txBody>
      </p:sp>
    </p:spTree>
    <p:extLst>
      <p:ext uri="{BB962C8B-B14F-4D97-AF65-F5344CB8AC3E}">
        <p14:creationId xmlns:p14="http://schemas.microsoft.com/office/powerpoint/2010/main" val="20869508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a:t>
            </a:r>
            <a:r>
              <a:rPr lang="en-US" baseline="0" dirty="0"/>
              <a:t> your packets, I included a research article written by Marcia Neel that supports the “Why” in regard to mariachi music in education. The article includes quotes, data and anecdotes from educators, policy makers and students, but I have included three quotes that stood out for me as to the importance of adding mariachi as an option for students in the district.</a:t>
            </a:r>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6</a:t>
            </a:fld>
            <a:endParaRPr lang="en-US" dirty="0"/>
          </a:p>
        </p:txBody>
      </p:sp>
    </p:spTree>
    <p:extLst>
      <p:ext uri="{BB962C8B-B14F-4D97-AF65-F5344CB8AC3E}">
        <p14:creationId xmlns:p14="http://schemas.microsoft.com/office/powerpoint/2010/main" val="211971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r>
              <a:rPr lang="en-US" b="1" dirty="0"/>
              <a:t>In 2008, an attempt was made to implement a Mariachi ensemble at </a:t>
            </a:r>
            <a:r>
              <a:rPr lang="en-US" b="1" dirty="0" err="1"/>
              <a:t>Samohi</a:t>
            </a:r>
            <a:r>
              <a:rPr lang="en-US" b="1" dirty="0"/>
              <a:t>, but after a thorough recruitment process not enough students were willing to sign up for the class and the class was not started as a result.</a:t>
            </a:r>
          </a:p>
          <a:p>
            <a:pPr marL="285750" indent="-285750">
              <a:buFont typeface="Arial" charset="0"/>
              <a:buChar char="•"/>
            </a:pPr>
            <a:endParaRPr lang="en-US" b="1" dirty="0"/>
          </a:p>
          <a:p>
            <a:pPr marL="285750" indent="-285750">
              <a:buFont typeface="Arial" charset="0"/>
              <a:buChar char="•"/>
            </a:pPr>
            <a:r>
              <a:rPr lang="en-US" b="1" dirty="0"/>
              <a:t>In 2018, a three year strategic plan for Mariachi to begin at 5</a:t>
            </a:r>
            <a:r>
              <a:rPr lang="en-US" b="1" baseline="30000" dirty="0"/>
              <a:t>th</a:t>
            </a:r>
            <a:r>
              <a:rPr lang="en-US" b="1" dirty="0"/>
              <a:t> grade in Spring, 2019 and continue thru middle and high school was developed with the support of Music Education Consultants.</a:t>
            </a:r>
          </a:p>
          <a:p>
            <a:pPr marL="285750" indent="-285750">
              <a:buFont typeface="Arial" charset="0"/>
              <a:buChar char="•"/>
            </a:pPr>
            <a:endParaRPr lang="en-US" b="1" dirty="0"/>
          </a:p>
          <a:p>
            <a:pPr marL="285750" indent="-285750">
              <a:buFont typeface="Arial" charset="0"/>
              <a:buChar char="•"/>
            </a:pPr>
            <a:r>
              <a:rPr lang="en-US" b="1" dirty="0"/>
              <a:t>Through a generous $22,000 grant from the City of Santa Monica in 2018, five elementary teachers have received training to teach Mariachi using a standardized curriculum and student textbook, ¡</a:t>
            </a:r>
            <a:r>
              <a:rPr lang="en-US" b="1" dirty="0" err="1"/>
              <a:t>Canta</a:t>
            </a:r>
            <a:r>
              <a:rPr lang="en-US" b="1" dirty="0"/>
              <a:t>, mariachi, </a:t>
            </a:r>
            <a:r>
              <a:rPr lang="en-US" b="1" dirty="0" err="1"/>
              <a:t>canta</a:t>
            </a:r>
            <a:r>
              <a:rPr lang="en-US" b="1" dirty="0"/>
              <a:t>!</a:t>
            </a:r>
          </a:p>
          <a:p>
            <a:pPr marL="285750" indent="-285750">
              <a:buFont typeface="Arial" charset="0"/>
              <a:buChar char="•"/>
            </a:pPr>
            <a:endParaRPr lang="en-US" b="1" dirty="0"/>
          </a:p>
          <a:p>
            <a:pPr marL="285750" indent="-285750">
              <a:buFont typeface="Arial" charset="0"/>
              <a:buChar char="•"/>
            </a:pPr>
            <a:r>
              <a:rPr lang="en-US" b="1" dirty="0"/>
              <a:t>The following instruments and materials have already been purchased: 3 </a:t>
            </a:r>
            <a:r>
              <a:rPr lang="en-US" b="1" dirty="0" err="1"/>
              <a:t>Guitarrons</a:t>
            </a:r>
            <a:r>
              <a:rPr lang="en-US" b="1" dirty="0"/>
              <a:t>, 3 Vihuelas and 20 guitars/cases with tuners. Texts ordered and received for teachers and students: “Mariachi Music in America” and textbooks for students: “¡</a:t>
            </a:r>
            <a:r>
              <a:rPr lang="en-US" b="1" dirty="0" err="1"/>
              <a:t>Canta</a:t>
            </a:r>
            <a:r>
              <a:rPr lang="en-US" b="1" dirty="0"/>
              <a:t>, mariachi, </a:t>
            </a:r>
            <a:r>
              <a:rPr lang="en-US" b="1" dirty="0" err="1"/>
              <a:t>canta</a:t>
            </a:r>
            <a:r>
              <a:rPr lang="en-US" b="1" dirty="0"/>
              <a:t>!”</a:t>
            </a:r>
          </a:p>
          <a:p>
            <a:pPr marL="285750" indent="-285750">
              <a:buFont typeface="Arial" charset="0"/>
              <a:buChar char="•"/>
            </a:pPr>
            <a:endParaRPr lang="en-US" b="1" dirty="0"/>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7</a:t>
            </a:fld>
            <a:endParaRPr lang="en-US" dirty="0"/>
          </a:p>
        </p:txBody>
      </p:sp>
    </p:spTree>
    <p:extLst>
      <p:ext uri="{BB962C8B-B14F-4D97-AF65-F5344CB8AC3E}">
        <p14:creationId xmlns:p14="http://schemas.microsoft.com/office/powerpoint/2010/main" val="13556012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85750" indent="-285750">
              <a:buFont typeface="Arial" charset="0"/>
              <a:buChar char="•"/>
            </a:pPr>
            <a:r>
              <a:rPr lang="en-US" b="1" dirty="0"/>
              <a:t>A link for students to sign up for the Mariachi class has been created. All 5</a:t>
            </a:r>
            <a:r>
              <a:rPr lang="en-US" b="1" baseline="30000" dirty="0"/>
              <a:t>th</a:t>
            </a:r>
            <a:r>
              <a:rPr lang="en-US" b="1" dirty="0"/>
              <a:t> grade students click: </a:t>
            </a:r>
            <a:r>
              <a:rPr lang="en-US" b="1" dirty="0">
                <a:hlinkClick r:id="rId3"/>
              </a:rPr>
              <a:t>https://smapa.formstack.com/forms/mariachi_band</a:t>
            </a:r>
            <a:endParaRPr lang="en-US" b="1" dirty="0"/>
          </a:p>
          <a:p>
            <a:pPr marL="285750" indent="-285750">
              <a:buFont typeface="Arial" charset="0"/>
              <a:buChar char="•"/>
            </a:pPr>
            <a:endParaRPr lang="en-US" b="1" dirty="0"/>
          </a:p>
          <a:p>
            <a:pPr marL="285750" indent="-285750">
              <a:buFont typeface="Arial" charset="0"/>
              <a:buChar char="•"/>
            </a:pPr>
            <a:r>
              <a:rPr lang="en-US" b="1" dirty="0"/>
              <a:t>On November 16</a:t>
            </a:r>
            <a:r>
              <a:rPr lang="en-US" b="1" baseline="30000" dirty="0"/>
              <a:t>th</a:t>
            </a:r>
            <a:r>
              <a:rPr lang="en-US" b="1" dirty="0"/>
              <a:t>, a student mariachi ensemble will perform an assembly during the day for Edison students and will also perform and answer questions in the evening from 7 to 8:30pm for interested students and parents.</a:t>
            </a:r>
          </a:p>
          <a:p>
            <a:pPr marL="285750" indent="-285750">
              <a:buFont typeface="Arial" charset="0"/>
              <a:buChar char="•"/>
            </a:pPr>
            <a:endParaRPr lang="en-US" b="1" dirty="0"/>
          </a:p>
          <a:p>
            <a:pPr marL="285750" indent="-285750">
              <a:buFont typeface="Arial" charset="0"/>
              <a:buChar char="•"/>
            </a:pPr>
            <a:r>
              <a:rPr lang="en-US" b="1" dirty="0"/>
              <a:t>On Tuesday, January 8</a:t>
            </a:r>
            <a:r>
              <a:rPr lang="en-US" b="1" baseline="30000" dirty="0"/>
              <a:t>th</a:t>
            </a:r>
            <a:r>
              <a:rPr lang="en-US" b="1" dirty="0"/>
              <a:t> 3:30-4:30pm, the first elementary mariachi class will beheld at Edison with up to six teachers (5 elementary teachers and one lead mariachi teacher), depending on enrollment. </a:t>
            </a:r>
          </a:p>
          <a:p>
            <a:pPr marL="285750" indent="-285750">
              <a:buFont typeface="Arial" charset="0"/>
              <a:buChar char="•"/>
            </a:pPr>
            <a:endParaRPr lang="en-US" b="1" dirty="0"/>
          </a:p>
          <a:p>
            <a:pPr marL="285750" indent="-285750">
              <a:buFont typeface="Arial" charset="0"/>
              <a:buChar char="•"/>
            </a:pPr>
            <a:r>
              <a:rPr lang="en-US" b="1" dirty="0"/>
              <a:t>In the Summer of 2019, SMMUSD middle school teachers will receive mariachi Training/PD through Music Education Consultants.</a:t>
            </a:r>
          </a:p>
          <a:p>
            <a:pPr marL="285750" indent="-285750">
              <a:buFont typeface="Arial" charset="0"/>
              <a:buChar char="•"/>
            </a:pPr>
            <a:endParaRPr lang="en-US" b="1" dirty="0"/>
          </a:p>
          <a:p>
            <a:pPr marL="285750" indent="-285750">
              <a:buFont typeface="Arial" charset="0"/>
              <a:buChar char="•"/>
            </a:pPr>
            <a:r>
              <a:rPr lang="en-US" b="1" dirty="0"/>
              <a:t>Fall, 2019, the Introduction to Mariachi class will begin at Edison and the Beginning Mariachi class will begin at John Adams. </a:t>
            </a:r>
          </a:p>
          <a:p>
            <a:endParaRPr lang="en-US" dirty="0"/>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8</a:t>
            </a:fld>
            <a:endParaRPr lang="en-US" dirty="0"/>
          </a:p>
        </p:txBody>
      </p:sp>
    </p:spTree>
    <p:extLst>
      <p:ext uri="{BB962C8B-B14F-4D97-AF65-F5344CB8AC3E}">
        <p14:creationId xmlns:p14="http://schemas.microsoft.com/office/powerpoint/2010/main" val="155947288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9</a:t>
            </a:fld>
            <a:endParaRPr lang="en-US" dirty="0"/>
          </a:p>
        </p:txBody>
      </p:sp>
    </p:spTree>
    <p:extLst>
      <p:ext uri="{BB962C8B-B14F-4D97-AF65-F5344CB8AC3E}">
        <p14:creationId xmlns:p14="http://schemas.microsoft.com/office/powerpoint/2010/main" val="19791145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elementary course (after school) is designed as a study in music fundamentals, with each student given the opportunity to learn and participate through singing, listening, reading, notating, and creating while playing the guitar, vihuela and </a:t>
            </a:r>
            <a:r>
              <a:rPr lang="en-US" dirty="0" err="1"/>
              <a:t>guitarron</a:t>
            </a:r>
            <a:r>
              <a:rPr lang="en-US" dirty="0"/>
              <a:t>. Emphasis has been placed on providing meaningful introductory music- making experiences representative of the mariachi genre.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10</a:t>
            </a:fld>
            <a:endParaRPr lang="en-US" dirty="0"/>
          </a:p>
        </p:txBody>
      </p:sp>
    </p:spTree>
    <p:extLst>
      <p:ext uri="{BB962C8B-B14F-4D97-AF65-F5344CB8AC3E}">
        <p14:creationId xmlns:p14="http://schemas.microsoft.com/office/powerpoint/2010/main" val="1825127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middle school one-year course (after school) is designed for the student who is interested in learning to play a mariachi instrument including violin, trumpet, guitar, vihuela and </a:t>
            </a:r>
            <a:r>
              <a:rPr lang="en-US" dirty="0" err="1"/>
              <a:t>guitarron</a:t>
            </a:r>
            <a:r>
              <a:rPr lang="en-US" dirty="0"/>
              <a:t>. It includes the development of skills necessary to become independent as a musician. This course concentrates on the development of note-reading skills, aural skills, singing skills, rhythmic patterns, intonation, and tonality inherent to the mariachi genre. A progression of fundamental and technical proficiency is expected.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11</a:t>
            </a:fld>
            <a:endParaRPr lang="en-US" dirty="0"/>
          </a:p>
        </p:txBody>
      </p:sp>
    </p:spTree>
    <p:extLst>
      <p:ext uri="{BB962C8B-B14F-4D97-AF65-F5344CB8AC3E}">
        <p14:creationId xmlns:p14="http://schemas.microsoft.com/office/powerpoint/2010/main" val="1321667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middle school one-year course is designed for students with no previous mariachi guitar, vihuela or </a:t>
            </a:r>
            <a:r>
              <a:rPr lang="en-US" dirty="0" err="1"/>
              <a:t>guitarron</a:t>
            </a:r>
            <a:r>
              <a:rPr lang="en-US" dirty="0"/>
              <a:t> experience. Students will be able to demonstrate a variety of the basic mariachi styles, vocal and instrumental techniques and basic note-reading skills required to become a successful mariachi musician. Areas of concentration include correct posture, aural skills, intonation, flat picking, rhythmic patterns, chord study, melody construction, tonality inherent to mariachi music, musical forms, tablature notation, improvisation and performing.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12</a:t>
            </a:fld>
            <a:endParaRPr lang="en-US" dirty="0"/>
          </a:p>
        </p:txBody>
      </p:sp>
    </p:spTree>
    <p:extLst>
      <p:ext uri="{BB962C8B-B14F-4D97-AF65-F5344CB8AC3E}">
        <p14:creationId xmlns:p14="http://schemas.microsoft.com/office/powerpoint/2010/main" val="19929724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dirty="0"/>
              <a:t>This one-year beginning level course is designed for students playing violin or trumpet. Students will be able to demonstrate a variety of the basic mariachi styles, vocal and instrumental techniques and basic note-reading skills required to become a successful mariachi musician. Areas of concentration include correct posture, aural skills, intonation, rhythmic patterns, melody construction, tonality inherent to mariachi music, musical forms, improvisation and limited performing experience. </a:t>
            </a:r>
          </a:p>
          <a:p>
            <a:endParaRPr lang="en-US" dirty="0"/>
          </a:p>
        </p:txBody>
      </p:sp>
      <p:sp>
        <p:nvSpPr>
          <p:cNvPr id="4" name="Slide Number Placeholder 3"/>
          <p:cNvSpPr>
            <a:spLocks noGrp="1"/>
          </p:cNvSpPr>
          <p:nvPr>
            <p:ph type="sldNum" sz="quarter" idx="10"/>
          </p:nvPr>
        </p:nvSpPr>
        <p:spPr/>
        <p:txBody>
          <a:bodyPr/>
          <a:lstStyle/>
          <a:p>
            <a:fld id="{15A68ED1-7EF4-4863-8A29-B0F81F19899E}" type="slidenum">
              <a:rPr lang="en-US" smtClean="0"/>
              <a:t>13</a:t>
            </a:fld>
            <a:endParaRPr lang="en-US" dirty="0"/>
          </a:p>
        </p:txBody>
      </p:sp>
    </p:spTree>
    <p:extLst>
      <p:ext uri="{BB962C8B-B14F-4D97-AF65-F5344CB8AC3E}">
        <p14:creationId xmlns:p14="http://schemas.microsoft.com/office/powerpoint/2010/main" val="163341965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solidFill>
          <a:schemeClr val="tx1"/>
        </a:solidFill>
        <a:effectLst/>
      </p:bgPr>
    </p:bg>
    <p:spTree>
      <p:nvGrpSpPr>
        <p:cNvPr id="1" name=""/>
        <p:cNvGrpSpPr/>
        <p:nvPr/>
      </p:nvGrpSpPr>
      <p:grpSpPr>
        <a:xfrm>
          <a:off x="0" y="0"/>
          <a:ext cx="0" cy="0"/>
          <a:chOff x="0" y="0"/>
          <a:chExt cx="0" cy="0"/>
        </a:xfrm>
      </p:grpSpPr>
      <p:sp>
        <p:nvSpPr>
          <p:cNvPr id="4" name="Rectangle 3"/>
          <p:cNvSpPr/>
          <p:nvPr userDrawn="1"/>
        </p:nvSpPr>
        <p:spPr>
          <a:xfrm>
            <a:off x="0" y="1463040"/>
            <a:ext cx="9144000" cy="5394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2" name="Title 1"/>
          <p:cNvSpPr>
            <a:spLocks noGrp="1"/>
          </p:cNvSpPr>
          <p:nvPr>
            <p:ph type="ctrTitle"/>
          </p:nvPr>
        </p:nvSpPr>
        <p:spPr>
          <a:xfrm>
            <a:off x="452628" y="1957897"/>
            <a:ext cx="8086725" cy="2552650"/>
          </a:xfrm>
        </p:spPr>
        <p:txBody>
          <a:bodyPr anchor="b">
            <a:noAutofit/>
          </a:bodyPr>
          <a:lstStyle>
            <a:lvl1pPr algn="l">
              <a:lnSpc>
                <a:spcPct val="80000"/>
              </a:lnSpc>
              <a:defRPr sz="4800" spc="-120" baseline="0">
                <a:solidFill>
                  <a:schemeClr val="tx1"/>
                </a:solidFill>
                <a:latin typeface="Rockwell" panose="02060603020205020403" pitchFamily="18" charset="0"/>
              </a:defRPr>
            </a:lvl1pPr>
          </a:lstStyle>
          <a:p>
            <a:r>
              <a:rPr lang="en-US" dirty="0"/>
              <a:t>Click to edit Master title style</a:t>
            </a:r>
          </a:p>
        </p:txBody>
      </p:sp>
      <p:sp>
        <p:nvSpPr>
          <p:cNvPr id="3" name="Subtitle 2"/>
          <p:cNvSpPr>
            <a:spLocks noGrp="1"/>
          </p:cNvSpPr>
          <p:nvPr>
            <p:ph type="subTitle" idx="1"/>
          </p:nvPr>
        </p:nvSpPr>
        <p:spPr>
          <a:xfrm>
            <a:off x="500634" y="4626431"/>
            <a:ext cx="6921151" cy="1645920"/>
          </a:xfrm>
        </p:spPr>
        <p:txBody>
          <a:bodyPr anchor="ctr" anchorCtr="0">
            <a:normAutofit/>
          </a:bodyPr>
          <a:lstStyle>
            <a:lvl1pPr marL="0" indent="0" algn="l">
              <a:buNone/>
              <a:defRPr sz="2800">
                <a:solidFill>
                  <a:schemeClr val="tx1"/>
                </a:solidFill>
                <a:latin typeface="+mj-lt"/>
              </a:defRPr>
            </a:lvl1pPr>
            <a:lvl2pPr marL="457200" indent="0" algn="ctr">
              <a:buNone/>
              <a:defRPr sz="28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Click to edit Master subtitle style</a:t>
            </a:r>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83972" y="157298"/>
            <a:ext cx="4114800" cy="1145183"/>
          </a:xfrm>
          <a:prstGeom prst="rect">
            <a:avLst/>
          </a:prstGeom>
          <a:effectLst/>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516831" y="4679"/>
            <a:ext cx="7304439" cy="1658198"/>
          </a:xfrm>
        </p:spPr>
        <p:txBody>
          <a:bodyPr>
            <a:normAutofit/>
          </a:bodyPr>
          <a:lstStyle>
            <a:lvl1pPr>
              <a:defRPr sz="4400"/>
            </a:lvl1pPr>
          </a:lstStyle>
          <a:p>
            <a:r>
              <a:rPr lang="en-US" dirty="0"/>
              <a:t>Click to edit Master title style</a:t>
            </a:r>
          </a:p>
        </p:txBody>
      </p:sp>
      <p:sp>
        <p:nvSpPr>
          <p:cNvPr id="3" name="Content Placeholder 2"/>
          <p:cNvSpPr>
            <a:spLocks noGrp="1"/>
          </p:cNvSpPr>
          <p:nvPr>
            <p:ph idx="1"/>
          </p:nvPr>
        </p:nvSpPr>
        <p:spPr>
          <a:xfrm>
            <a:off x="1516832" y="1753494"/>
            <a:ext cx="7304439" cy="4496699"/>
          </a:xfrm>
        </p:spPr>
        <p:txBody>
          <a:bodyPr/>
          <a:lstStyle>
            <a:lvl1pPr marL="225425" indent="-225425">
              <a:buFont typeface="Wingdings" panose="05000000000000000000" pitchFamily="2" charset="2"/>
              <a:buChar char="§"/>
              <a:defRPr sz="3200"/>
            </a:lvl1pPr>
            <a:lvl2pPr marL="461963" indent="-236538">
              <a:buFont typeface="Arial" panose="020B0604020202020204" pitchFamily="34" charset="0"/>
              <a:buChar char="•"/>
              <a:defRPr/>
            </a:lvl2pPr>
            <a:lvl3pPr marL="688975" indent="-227013">
              <a:buFont typeface="Arial" panose="020B0604020202020204" pitchFamily="34" charset="0"/>
              <a:buChar char="•"/>
              <a:defRPr/>
            </a:lvl3pPr>
            <a:lvl4pPr marL="914400" indent="-225425">
              <a:buFont typeface="Arial" panose="020B0604020202020204" pitchFamily="34" charset="0"/>
              <a:buChar char="•"/>
              <a:defRPr/>
            </a:lvl4pPr>
            <a:lvl5pPr marL="1139825" indent="-225425">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pic>
        <p:nvPicPr>
          <p:cNvPr id="8" name="Picture 7"/>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rot="5400000">
            <a:off x="-2706126" y="2720812"/>
            <a:ext cx="6858000" cy="141637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Ref idx="1001">
        <a:schemeClr val="bg1"/>
      </p:bgRef>
    </p:bg>
    <p:spTree>
      <p:nvGrpSpPr>
        <p:cNvPr id="1" name=""/>
        <p:cNvGrpSpPr/>
        <p:nvPr/>
      </p:nvGrpSpPr>
      <p:grpSpPr>
        <a:xfrm>
          <a:off x="0" y="0"/>
          <a:ext cx="0" cy="0"/>
          <a:chOff x="0" y="0"/>
          <a:chExt cx="0" cy="0"/>
        </a:xfrm>
      </p:grpSpPr>
      <p:sp>
        <p:nvSpPr>
          <p:cNvPr id="7" name="Rectangle 6"/>
          <p:cNvSpPr/>
          <p:nvPr userDrawn="1"/>
        </p:nvSpPr>
        <p:spPr>
          <a:xfrm>
            <a:off x="0" y="1463040"/>
            <a:ext cx="9144000" cy="539496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nchorCtr="0"/>
          <a:lstStyle/>
          <a:p>
            <a:pPr algn="ctr"/>
            <a:endParaRPr lang="en-US" dirty="0"/>
          </a:p>
        </p:txBody>
      </p:sp>
      <p:sp>
        <p:nvSpPr>
          <p:cNvPr id="2" name="Title 1"/>
          <p:cNvSpPr>
            <a:spLocks noGrp="1"/>
          </p:cNvSpPr>
          <p:nvPr>
            <p:ph type="title"/>
          </p:nvPr>
        </p:nvSpPr>
        <p:spPr>
          <a:xfrm>
            <a:off x="452628" y="1947133"/>
            <a:ext cx="8085582" cy="2528048"/>
          </a:xfrm>
        </p:spPr>
        <p:txBody>
          <a:bodyPr anchor="b">
            <a:normAutofit/>
          </a:bodyPr>
          <a:lstStyle>
            <a:lvl1pPr>
              <a:lnSpc>
                <a:spcPct val="80000"/>
              </a:lnSpc>
              <a:defRPr sz="4800" b="0" baseline="0">
                <a:solidFill>
                  <a:schemeClr val="bg1"/>
                </a:solidFill>
                <a:latin typeface="Rockwell" panose="02060603020205020403" pitchFamily="18" charset="0"/>
              </a:defRPr>
            </a:lvl1pPr>
          </a:lstStyle>
          <a:p>
            <a:r>
              <a:rPr lang="en-US" dirty="0"/>
              <a:t>Click to edit Master title style</a:t>
            </a:r>
          </a:p>
        </p:txBody>
      </p:sp>
      <p:sp>
        <p:nvSpPr>
          <p:cNvPr id="3" name="Text Placeholder 2"/>
          <p:cNvSpPr>
            <a:spLocks noGrp="1"/>
          </p:cNvSpPr>
          <p:nvPr>
            <p:ph type="body" idx="1"/>
          </p:nvPr>
        </p:nvSpPr>
        <p:spPr>
          <a:xfrm>
            <a:off x="500634" y="4602246"/>
            <a:ext cx="6919722" cy="1645920"/>
          </a:xfrm>
        </p:spPr>
        <p:txBody>
          <a:bodyPr anchor="ctr" anchorCtr="0">
            <a:normAutofit/>
          </a:bodyPr>
          <a:lstStyle>
            <a:lvl1pPr marL="0" indent="0">
              <a:buNone/>
              <a:defRPr sz="2800">
                <a:solidFill>
                  <a:schemeClr val="bg1"/>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4883972" y="157298"/>
            <a:ext cx="4114800" cy="1145183"/>
          </a:xfrm>
          <a:prstGeom prst="rect">
            <a:avLst/>
          </a:prstGeom>
          <a:effectLst/>
        </p:spPr>
      </p:pic>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1"/>
      </p:bgRef>
    </p:bg>
    <p:spTree>
      <p:nvGrpSpPr>
        <p:cNvPr id="1" name=""/>
        <p:cNvGrpSpPr/>
        <p:nvPr/>
      </p:nvGrpSpPr>
      <p:grpSpPr>
        <a:xfrm>
          <a:off x="0" y="0"/>
          <a:ext cx="0" cy="0"/>
          <a:chOff x="0" y="0"/>
          <a:chExt cx="0" cy="0"/>
        </a:xfrm>
      </p:grpSpPr>
      <p:sp>
        <p:nvSpPr>
          <p:cNvPr id="2" name="Title 1"/>
          <p:cNvSpPr>
            <a:spLocks noGrp="1"/>
          </p:cNvSpPr>
          <p:nvPr>
            <p:ph type="title"/>
          </p:nvPr>
        </p:nvSpPr>
        <p:spPr>
          <a:xfrm>
            <a:off x="1484558" y="4681"/>
            <a:ext cx="7325956" cy="1658198"/>
          </a:xfrm>
        </p:spPr>
        <p:txBody>
          <a:bodyPr>
            <a:normAutofit/>
          </a:bodyPr>
          <a:lstStyle>
            <a:lvl1pPr>
              <a:defRPr sz="4400"/>
            </a:lvl1pPr>
          </a:lstStyle>
          <a:p>
            <a:r>
              <a:rPr lang="en-US" dirty="0"/>
              <a:t>Click to edit Master title style</a:t>
            </a:r>
          </a:p>
        </p:txBody>
      </p:sp>
      <p:sp>
        <p:nvSpPr>
          <p:cNvPr id="3" name="Content Placeholder 2"/>
          <p:cNvSpPr>
            <a:spLocks noGrp="1"/>
          </p:cNvSpPr>
          <p:nvPr>
            <p:ph sz="half" idx="1"/>
          </p:nvPr>
        </p:nvSpPr>
        <p:spPr>
          <a:xfrm>
            <a:off x="1494518" y="1772221"/>
            <a:ext cx="3497580" cy="4531760"/>
          </a:xfrm>
        </p:spPr>
        <p:txBody>
          <a:bodyPr/>
          <a:lstStyle>
            <a:lvl1pPr marL="225425" indent="-225425">
              <a:buFont typeface="Wingdings" panose="05000000000000000000" pitchFamily="2" charset="2"/>
              <a:buChar char="§"/>
              <a:defRPr sz="2400"/>
            </a:lvl1pPr>
            <a:lvl2pPr marL="461963" indent="-236538">
              <a:buFont typeface="Arial" panose="020B0604020202020204" pitchFamily="34" charset="0"/>
              <a:buChar char="•"/>
              <a:defRPr sz="2000"/>
            </a:lvl2pPr>
            <a:lvl3pPr marL="688975" indent="-227013">
              <a:buFont typeface="Arial" panose="020B0604020202020204" pitchFamily="34" charset="0"/>
              <a:buChar char="•"/>
              <a:defRPr sz="1800"/>
            </a:lvl3pPr>
            <a:lvl4pPr marL="914400" indent="-225425">
              <a:buFont typeface="Arial" panose="020B0604020202020204" pitchFamily="34" charset="0"/>
              <a:buChar char="•"/>
              <a:defRPr sz="1600"/>
            </a:lvl4pPr>
            <a:lvl5pPr marL="1139825" indent="-225425">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Content Placeholder 3"/>
          <p:cNvSpPr>
            <a:spLocks noGrp="1"/>
          </p:cNvSpPr>
          <p:nvPr>
            <p:ph sz="half" idx="2"/>
          </p:nvPr>
        </p:nvSpPr>
        <p:spPr>
          <a:xfrm>
            <a:off x="5320710" y="1772221"/>
            <a:ext cx="3497580" cy="4531760"/>
          </a:xfrm>
        </p:spPr>
        <p:txBody>
          <a:bodyPr/>
          <a:lstStyle>
            <a:lvl1pPr marL="225425" indent="-225425">
              <a:buFont typeface="Wingdings" panose="05000000000000000000" pitchFamily="2" charset="2"/>
              <a:buChar char="§"/>
              <a:defRPr sz="2400"/>
            </a:lvl1pPr>
            <a:lvl2pPr marL="461963" indent="-236538">
              <a:buFont typeface="Arial" panose="020B0604020202020204" pitchFamily="34" charset="0"/>
              <a:buChar char="•"/>
              <a:defRPr sz="2000"/>
            </a:lvl2pPr>
            <a:lvl3pPr marL="688975" indent="-227013">
              <a:buFont typeface="Arial" panose="020B0604020202020204" pitchFamily="34" charset="0"/>
              <a:buChar char="•"/>
              <a:defRPr sz="1800"/>
            </a:lvl3pPr>
            <a:lvl4pPr marL="914400" indent="-225425">
              <a:buFont typeface="Arial" panose="020B0604020202020204" pitchFamily="34" charset="0"/>
              <a:buChar char="•"/>
              <a:defRPr sz="1600"/>
            </a:lvl4pPr>
            <a:lvl5pPr marL="1139825" indent="-225425">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pic>
        <p:nvPicPr>
          <p:cNvPr id="7" name="Picture 6"/>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rot="5400000">
            <a:off x="-2706126" y="2720812"/>
            <a:ext cx="6858000" cy="141637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bg>
      <p:bgRef idx="1001">
        <a:schemeClr val="bg1"/>
      </p:bgRef>
    </p:bg>
    <p:spTree>
      <p:nvGrpSpPr>
        <p:cNvPr id="1" name=""/>
        <p:cNvGrpSpPr/>
        <p:nvPr/>
      </p:nvGrpSpPr>
      <p:grpSpPr>
        <a:xfrm>
          <a:off x="0" y="0"/>
          <a:ext cx="0" cy="0"/>
          <a:chOff x="0" y="0"/>
          <a:chExt cx="0" cy="0"/>
        </a:xfrm>
      </p:grpSpPr>
      <p:sp>
        <p:nvSpPr>
          <p:cNvPr id="10" name="Title 9"/>
          <p:cNvSpPr>
            <a:spLocks noGrp="1"/>
          </p:cNvSpPr>
          <p:nvPr>
            <p:ph type="title"/>
          </p:nvPr>
        </p:nvSpPr>
        <p:spPr>
          <a:xfrm>
            <a:off x="1495536" y="-5363"/>
            <a:ext cx="7314977" cy="1658198"/>
          </a:xfrm>
        </p:spPr>
        <p:txBody>
          <a:bodyPr>
            <a:normAutofit/>
          </a:bodyPr>
          <a:lstStyle>
            <a:lvl1pPr>
              <a:defRPr sz="4400"/>
            </a:lvl1pPr>
          </a:lstStyle>
          <a:p>
            <a:r>
              <a:rPr lang="en-US" dirty="0"/>
              <a:t>Click to edit Master title style</a:t>
            </a:r>
          </a:p>
        </p:txBody>
      </p:sp>
      <p:sp>
        <p:nvSpPr>
          <p:cNvPr id="3" name="Text Placeholder 2"/>
          <p:cNvSpPr>
            <a:spLocks noGrp="1"/>
          </p:cNvSpPr>
          <p:nvPr>
            <p:ph type="body" idx="1"/>
          </p:nvPr>
        </p:nvSpPr>
        <p:spPr>
          <a:xfrm>
            <a:off x="1502582" y="1771520"/>
            <a:ext cx="3497580" cy="723400"/>
          </a:xfrm>
        </p:spPr>
        <p:txBody>
          <a:bodyPr anchor="ctr">
            <a:normAutofit/>
          </a:bodyPr>
          <a:lstStyle>
            <a:lvl1pPr marL="0" indent="0">
              <a:buNone/>
              <a:defRPr sz="2200" b="0" u="sng" cap="all" baseline="0">
                <a:solidFill>
                  <a:schemeClr val="accent1"/>
                </a:solidFill>
                <a:latin typeface="Rockwell" panose="020606030202050204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4" name="Content Placeholder 3"/>
          <p:cNvSpPr>
            <a:spLocks noGrp="1"/>
          </p:cNvSpPr>
          <p:nvPr>
            <p:ph sz="half" idx="2"/>
          </p:nvPr>
        </p:nvSpPr>
        <p:spPr>
          <a:xfrm>
            <a:off x="1502582" y="2484137"/>
            <a:ext cx="3497580" cy="3766056"/>
          </a:xfrm>
        </p:spPr>
        <p:txBody>
          <a:bodyPr/>
          <a:lstStyle>
            <a:lvl1pPr marL="225425" indent="-225425">
              <a:buFont typeface="Wingdings" panose="05000000000000000000" pitchFamily="2" charset="2"/>
              <a:buChar char="§"/>
              <a:defRPr sz="2400"/>
            </a:lvl1pPr>
            <a:lvl2pPr marL="461963" indent="-236538">
              <a:buFont typeface="Arial" panose="020B0604020202020204" pitchFamily="34" charset="0"/>
              <a:buChar char="•"/>
              <a:defRPr sz="2000"/>
            </a:lvl2pPr>
            <a:lvl3pPr marL="688975" indent="-227013">
              <a:buFont typeface="Arial" panose="020B0604020202020204" pitchFamily="34" charset="0"/>
              <a:buChar char="•"/>
              <a:defRPr sz="1800"/>
            </a:lvl3pPr>
            <a:lvl4pPr marL="914400" indent="-225425">
              <a:buFont typeface="Arial" panose="020B0604020202020204" pitchFamily="34" charset="0"/>
              <a:buChar char="•"/>
              <a:defRPr sz="1600"/>
            </a:lvl4pPr>
            <a:lvl5pPr marL="1139825" indent="-225425">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5" name="Text Placeholder 4"/>
          <p:cNvSpPr>
            <a:spLocks noGrp="1"/>
          </p:cNvSpPr>
          <p:nvPr>
            <p:ph type="body" sz="quarter" idx="3"/>
          </p:nvPr>
        </p:nvSpPr>
        <p:spPr>
          <a:xfrm>
            <a:off x="5325981" y="1769488"/>
            <a:ext cx="3497580" cy="722376"/>
          </a:xfrm>
        </p:spPr>
        <p:txBody>
          <a:bodyPr anchor="ctr">
            <a:normAutofit/>
          </a:bodyPr>
          <a:lstStyle>
            <a:lvl1pPr marL="0" indent="0">
              <a:buNone/>
              <a:defRPr sz="2200" b="0" u="sng" cap="all" baseline="0">
                <a:latin typeface="Rockwell" panose="02060603020205020403" pitchFamily="18"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Click to edit Master text styles</a:t>
            </a:r>
          </a:p>
        </p:txBody>
      </p:sp>
      <p:sp>
        <p:nvSpPr>
          <p:cNvPr id="6" name="Content Placeholder 5"/>
          <p:cNvSpPr>
            <a:spLocks noGrp="1"/>
          </p:cNvSpPr>
          <p:nvPr>
            <p:ph sz="quarter" idx="4"/>
          </p:nvPr>
        </p:nvSpPr>
        <p:spPr>
          <a:xfrm>
            <a:off x="5325981" y="2482043"/>
            <a:ext cx="3497580" cy="3766056"/>
          </a:xfrm>
        </p:spPr>
        <p:txBody>
          <a:bodyPr/>
          <a:lstStyle>
            <a:lvl1pPr marL="225425" indent="-225425">
              <a:buFont typeface="Wingdings" panose="05000000000000000000" pitchFamily="2" charset="2"/>
              <a:buChar char="§"/>
              <a:defRPr sz="2400"/>
            </a:lvl1pPr>
            <a:lvl2pPr marL="461963" indent="-236538">
              <a:buFont typeface="Arial" panose="020B0604020202020204" pitchFamily="34" charset="0"/>
              <a:buChar char="•"/>
              <a:defRPr sz="2000"/>
            </a:lvl2pPr>
            <a:lvl3pPr marL="688975" indent="-227013">
              <a:buFont typeface="Arial" panose="020B0604020202020204" pitchFamily="34" charset="0"/>
              <a:buChar char="•"/>
              <a:defRPr sz="1800"/>
            </a:lvl3pPr>
            <a:lvl4pPr marL="914400" indent="-225425">
              <a:buFont typeface="Arial" panose="020B0604020202020204" pitchFamily="34" charset="0"/>
              <a:buChar char="•"/>
              <a:defRPr sz="1600"/>
            </a:lvl4pPr>
            <a:lvl5pPr marL="1139825" indent="-225425">
              <a:buFont typeface="Arial" panose="020B0604020202020204" pitchFamily="34" charset="0"/>
              <a:buChar char="•"/>
              <a:defRPr sz="1600"/>
            </a:lvl5pPr>
            <a:lvl6pPr>
              <a:defRPr sz="1600"/>
            </a:lvl6pPr>
            <a:lvl7pPr>
              <a:defRPr sz="1600"/>
            </a:lvl7pPr>
            <a:lvl8pPr>
              <a:defRPr sz="1600"/>
            </a:lvl8pPr>
            <a:lvl9pPr>
              <a:defRPr sz="16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2"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pic>
        <p:nvPicPr>
          <p:cNvPr id="9" name="Picture 8"/>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rot="5400000">
            <a:off x="-2706126" y="2720812"/>
            <a:ext cx="6858000" cy="1416376"/>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bg>
      <p:bgRef idx="1001">
        <a:schemeClr val="bg1"/>
      </p:bgRef>
    </p:bg>
    <p:spTree>
      <p:nvGrpSpPr>
        <p:cNvPr id="1" name=""/>
        <p:cNvGrpSpPr/>
        <p:nvPr/>
      </p:nvGrpSpPr>
      <p:grpSpPr>
        <a:xfrm>
          <a:off x="0" y="0"/>
          <a:ext cx="0" cy="0"/>
          <a:chOff x="0" y="0"/>
          <a:chExt cx="0" cy="0"/>
        </a:xfrm>
      </p:grpSpPr>
      <p:grpSp>
        <p:nvGrpSpPr>
          <p:cNvPr id="5" name="Group 4"/>
          <p:cNvGrpSpPr/>
          <p:nvPr userDrawn="1"/>
        </p:nvGrpSpPr>
        <p:grpSpPr>
          <a:xfrm>
            <a:off x="-636297" y="3667"/>
            <a:ext cx="2332431" cy="6854333"/>
            <a:chOff x="-848396" y="3667"/>
            <a:chExt cx="3109908" cy="6854333"/>
          </a:xfrm>
        </p:grpSpPr>
        <p:sp>
          <p:nvSpPr>
            <p:cNvPr id="6" name="Parallelogram 5"/>
            <p:cNvSpPr/>
            <p:nvPr/>
          </p:nvSpPr>
          <p:spPr>
            <a:xfrm>
              <a:off x="-103411" y="942427"/>
              <a:ext cx="951136" cy="4324898"/>
            </a:xfrm>
            <a:prstGeom prst="parallelogram">
              <a:avLst>
                <a:gd name="adj" fmla="val 73685"/>
              </a:avLst>
            </a:prstGeom>
            <a:solidFill>
              <a:srgbClr val="F8525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7" name="Freeform 6"/>
            <p:cNvSpPr/>
            <p:nvPr/>
          </p:nvSpPr>
          <p:spPr>
            <a:xfrm>
              <a:off x="-104775" y="5267325"/>
              <a:ext cx="1704975" cy="1590675"/>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F8525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8" name="Parallelogram 7"/>
            <p:cNvSpPr/>
            <p:nvPr/>
          </p:nvSpPr>
          <p:spPr>
            <a:xfrm>
              <a:off x="231325" y="942427"/>
              <a:ext cx="951136" cy="4324898"/>
            </a:xfrm>
            <a:prstGeom prst="parallelogram">
              <a:avLst>
                <a:gd name="adj" fmla="val 73685"/>
              </a:avLst>
            </a:prstGeom>
            <a:solidFill>
              <a:srgbClr val="78B83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9" name="Freeform 8"/>
            <p:cNvSpPr/>
            <p:nvPr/>
          </p:nvSpPr>
          <p:spPr>
            <a:xfrm>
              <a:off x="229961" y="5267325"/>
              <a:ext cx="1704975" cy="1590675"/>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78B83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0" name="Parallelogram 9"/>
            <p:cNvSpPr/>
            <p:nvPr/>
          </p:nvSpPr>
          <p:spPr>
            <a:xfrm>
              <a:off x="557901" y="942426"/>
              <a:ext cx="951136" cy="4324898"/>
            </a:xfrm>
            <a:prstGeom prst="parallelogram">
              <a:avLst>
                <a:gd name="adj" fmla="val 73685"/>
              </a:avLst>
            </a:prstGeom>
            <a:solidFill>
              <a:srgbClr val="00AAE6">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1" name="Freeform 10"/>
            <p:cNvSpPr/>
            <p:nvPr/>
          </p:nvSpPr>
          <p:spPr>
            <a:xfrm>
              <a:off x="556537" y="5267324"/>
              <a:ext cx="1704975" cy="1590675"/>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00AAE6">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2" name="Freeform 11"/>
            <p:cNvSpPr/>
            <p:nvPr/>
          </p:nvSpPr>
          <p:spPr>
            <a:xfrm flipH="1" flipV="1">
              <a:off x="-848396" y="3667"/>
              <a:ext cx="1696120" cy="938208"/>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F8525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3" name="Freeform 12"/>
            <p:cNvSpPr/>
            <p:nvPr/>
          </p:nvSpPr>
          <p:spPr>
            <a:xfrm flipH="1" flipV="1">
              <a:off x="-490539" y="4763"/>
              <a:ext cx="1674355" cy="938208"/>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78B832">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sp>
          <p:nvSpPr>
            <p:cNvPr id="14" name="Freeform 13"/>
            <p:cNvSpPr/>
            <p:nvPr/>
          </p:nvSpPr>
          <p:spPr>
            <a:xfrm flipH="1" flipV="1">
              <a:off x="-144876" y="4340"/>
              <a:ext cx="1652589" cy="938208"/>
            </a:xfrm>
            <a:custGeom>
              <a:avLst/>
              <a:gdLst>
                <a:gd name="connsiteX0" fmla="*/ 252413 w 1704975"/>
                <a:gd name="connsiteY0" fmla="*/ 0 h 1590675"/>
                <a:gd name="connsiteX1" fmla="*/ 1704975 w 1704975"/>
                <a:gd name="connsiteY1" fmla="*/ 1590675 h 1590675"/>
                <a:gd name="connsiteX2" fmla="*/ 1228725 w 1704975"/>
                <a:gd name="connsiteY2" fmla="*/ 1590675 h 1590675"/>
                <a:gd name="connsiteX3" fmla="*/ 0 w 1704975"/>
                <a:gd name="connsiteY3" fmla="*/ 0 h 1590675"/>
                <a:gd name="connsiteX4" fmla="*/ 252413 w 1704975"/>
                <a:gd name="connsiteY4" fmla="*/ 0 h 159067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04975" h="1590675">
                  <a:moveTo>
                    <a:pt x="252413" y="0"/>
                  </a:moveTo>
                  <a:lnTo>
                    <a:pt x="1704975" y="1590675"/>
                  </a:lnTo>
                  <a:lnTo>
                    <a:pt x="1228725" y="1590675"/>
                  </a:lnTo>
                  <a:lnTo>
                    <a:pt x="0" y="0"/>
                  </a:lnTo>
                  <a:lnTo>
                    <a:pt x="252413" y="0"/>
                  </a:lnTo>
                  <a:close/>
                </a:path>
              </a:pathLst>
            </a:custGeom>
            <a:solidFill>
              <a:srgbClr val="00AAE6">
                <a:alpha val="89804"/>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00" dirty="0"/>
            </a:p>
          </p:txBody>
        </p:sp>
      </p:grpSp>
      <p:sp>
        <p:nvSpPr>
          <p:cNvPr id="15"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1_Blank">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pic>
        <p:nvPicPr>
          <p:cNvPr id="16" name="Picture 15"/>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rot="5400000">
            <a:off x="-2706126" y="2720812"/>
            <a:ext cx="6858000" cy="1416376"/>
          </a:xfrm>
          <a:prstGeom prst="rect">
            <a:avLst/>
          </a:prstGeom>
        </p:spPr>
      </p:pic>
    </p:spTree>
    <p:extLst>
      <p:ext uri="{BB962C8B-B14F-4D97-AF65-F5344CB8AC3E}">
        <p14:creationId xmlns:p14="http://schemas.microsoft.com/office/powerpoint/2010/main" val="3376022932"/>
      </p:ext>
    </p:extLst>
  </p:cSld>
  <p:clrMapOvr>
    <a:overrideClrMapping bg1="lt1" tx1="dk1" bg2="lt2" tx2="dk2" accent1="accent1" accent2="accent2" accent3="accent3" accent4="accent4" accent5="accent5" accent6="accent6" hlink="hlink" folHlink="folHlink"/>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2_Blank">
    <p:bg>
      <p:bgRef idx="1001">
        <a:schemeClr val="bg1"/>
      </p:bgRef>
    </p:bg>
    <p:spTree>
      <p:nvGrpSpPr>
        <p:cNvPr id="1" name=""/>
        <p:cNvGrpSpPr/>
        <p:nvPr/>
      </p:nvGrpSpPr>
      <p:grpSpPr>
        <a:xfrm>
          <a:off x="0" y="0"/>
          <a:ext cx="0" cy="0"/>
          <a:chOff x="0" y="0"/>
          <a:chExt cx="0" cy="0"/>
        </a:xfrm>
      </p:grpSpPr>
      <p:sp>
        <p:nvSpPr>
          <p:cNvPr id="15" name="Slide Number Placeholder 5"/>
          <p:cNvSpPr>
            <a:spLocks noGrp="1"/>
          </p:cNvSpPr>
          <p:nvPr>
            <p:ph type="sldNum" sz="quarter" idx="12"/>
          </p:nvPr>
        </p:nvSpPr>
        <p:spPr>
          <a:xfrm>
            <a:off x="8600739" y="6405499"/>
            <a:ext cx="465290" cy="377799"/>
          </a:xfrm>
        </p:spPr>
        <p:txBody>
          <a:bodyPr/>
          <a:lstStyle>
            <a:lvl1pPr>
              <a:defRPr sz="1600">
                <a:solidFill>
                  <a:schemeClr val="tx1">
                    <a:lumMod val="75000"/>
                    <a:lumOff val="25000"/>
                    <a:alpha val="20000"/>
                  </a:schemeClr>
                </a:solidFill>
              </a:defRPr>
            </a:lvl1pPr>
          </a:lstStyle>
          <a:p>
            <a:fld id="{4FAB73BC-B049-4115-A692-8D63A059BFB8}" type="slidenum">
              <a:rPr lang="en-US" smtClean="0"/>
              <a:pPr/>
              <a:t>‹#›</a:t>
            </a:fld>
            <a:endParaRPr lang="en-US" dirty="0"/>
          </a:p>
        </p:txBody>
      </p:sp>
      <p:pic>
        <p:nvPicPr>
          <p:cNvPr id="4" name="Picture 3"/>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a:off x="5712316" y="6155119"/>
            <a:ext cx="3429000" cy="708188"/>
          </a:xfrm>
          <a:prstGeom prst="rect">
            <a:avLst/>
          </a:prstGeom>
        </p:spPr>
      </p:pic>
    </p:spTree>
    <p:extLst>
      <p:ext uri="{BB962C8B-B14F-4D97-AF65-F5344CB8AC3E}">
        <p14:creationId xmlns:p14="http://schemas.microsoft.com/office/powerpoint/2010/main" val="3821644762"/>
      </p:ext>
    </p:extLst>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bg>
      <p:bgRef idx="1001">
        <a:schemeClr val="bg1"/>
      </p:bgRef>
    </p:bg>
    <p:spTree>
      <p:nvGrpSpPr>
        <p:cNvPr id="1" name=""/>
        <p:cNvGrpSpPr/>
        <p:nvPr/>
      </p:nvGrpSpPr>
      <p:grpSpPr>
        <a:xfrm>
          <a:off x="0" y="0"/>
          <a:ext cx="0" cy="0"/>
          <a:chOff x="0" y="0"/>
          <a:chExt cx="0" cy="0"/>
        </a:xfrm>
      </p:grpSpPr>
      <p:sp>
        <p:nvSpPr>
          <p:cNvPr id="2" name="Rectangle 1"/>
          <p:cNvSpPr/>
          <p:nvPr/>
        </p:nvSpPr>
        <p:spPr>
          <a:xfrm>
            <a:off x="5715000" y="0"/>
            <a:ext cx="3429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sp>
      <p:sp>
        <p:nvSpPr>
          <p:cNvPr id="9" name="Title 8"/>
          <p:cNvSpPr>
            <a:spLocks noGrp="1"/>
          </p:cNvSpPr>
          <p:nvPr>
            <p:ph type="title"/>
          </p:nvPr>
        </p:nvSpPr>
        <p:spPr>
          <a:xfrm>
            <a:off x="6196053" y="542282"/>
            <a:ext cx="2537460" cy="1920240"/>
          </a:xfrm>
        </p:spPr>
        <p:txBody>
          <a:bodyPr anchor="b">
            <a:noAutofit/>
          </a:bodyPr>
          <a:lstStyle>
            <a:lvl1pPr>
              <a:lnSpc>
                <a:spcPct val="85000"/>
              </a:lnSpc>
              <a:defRPr sz="3800">
                <a:solidFill>
                  <a:srgbClr val="FFFFFF"/>
                </a:solidFill>
              </a:defRPr>
            </a:lvl1pPr>
          </a:lstStyle>
          <a:p>
            <a:r>
              <a:rPr lang="en-US" dirty="0"/>
              <a:t>Click to edit Master title style</a:t>
            </a:r>
          </a:p>
        </p:txBody>
      </p:sp>
      <p:sp>
        <p:nvSpPr>
          <p:cNvPr id="3" name="Content Placeholder 2"/>
          <p:cNvSpPr>
            <a:spLocks noGrp="1"/>
          </p:cNvSpPr>
          <p:nvPr>
            <p:ph idx="1"/>
          </p:nvPr>
        </p:nvSpPr>
        <p:spPr>
          <a:xfrm>
            <a:off x="571500" y="762000"/>
            <a:ext cx="4572000" cy="4572000"/>
          </a:xfrm>
        </p:spPr>
        <p:txBody>
          <a:bodyPr/>
          <a:lstStyle>
            <a:lvl1pPr marL="225425" indent="-225425">
              <a:buFont typeface="Wingdings" panose="05000000000000000000" pitchFamily="2" charset="2"/>
              <a:buChar char="§"/>
              <a:defRPr sz="3200"/>
            </a:lvl1pPr>
            <a:lvl2pPr marL="461963" indent="-236538">
              <a:buFont typeface="Arial" panose="020B0604020202020204" pitchFamily="34" charset="0"/>
              <a:buChar char="•"/>
              <a:defRPr sz="2800"/>
            </a:lvl2pPr>
            <a:lvl3pPr marL="688975" indent="-227013">
              <a:buFont typeface="Arial" panose="020B0604020202020204" pitchFamily="34" charset="0"/>
              <a:buChar char="•"/>
              <a:defRPr sz="2400"/>
            </a:lvl3pPr>
            <a:lvl4pPr marL="914400" indent="-225425">
              <a:buFont typeface="Arial" panose="020B0604020202020204" pitchFamily="34" charset="0"/>
              <a:buChar char="•"/>
              <a:defRPr sz="2000"/>
            </a:lvl4pPr>
            <a:lvl5pPr marL="1139825" indent="-225425">
              <a:buFont typeface="Arial" panose="020B0604020202020204" pitchFamily="34" charset="0"/>
              <a:buChar cha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6206987" y="2511813"/>
            <a:ext cx="2548890" cy="3126987"/>
          </a:xfrm>
        </p:spPr>
        <p:txBody>
          <a:bodyPr>
            <a:normAutofit/>
          </a:bodyPr>
          <a:lstStyle>
            <a:lvl1pPr marL="0" marR="0" indent="0" algn="l" defTabSz="914400" rtl="0" eaLnBrk="1" fontAlgn="auto" latinLnBrk="0" hangingPunct="1">
              <a:lnSpc>
                <a:spcPct val="100000"/>
              </a:lnSpc>
              <a:spcBef>
                <a:spcPts val="1200"/>
              </a:spcBef>
              <a:spcAft>
                <a:spcPts val="0"/>
              </a:spcAft>
              <a:buClrTx/>
              <a:buSzTx/>
              <a:buFontTx/>
              <a:buNone/>
              <a:tabLst/>
              <a:defRPr sz="18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marR="0" lvl="0" indent="0" algn="l" defTabSz="914400" rtl="0" eaLnBrk="1" fontAlgn="auto" latinLnBrk="0" hangingPunct="1">
              <a:lnSpc>
                <a:spcPct val="100000"/>
              </a:lnSpc>
              <a:spcBef>
                <a:spcPts val="1400"/>
              </a:spcBef>
              <a:spcAft>
                <a:spcPts val="0"/>
              </a:spcAft>
              <a:buClrTx/>
              <a:buSzTx/>
              <a:buFontTx/>
              <a:buNone/>
              <a:tabLst/>
              <a:defRPr/>
            </a:pPr>
            <a:r>
              <a:rPr lang="en-US"/>
              <a:t>Click to edit Master text styles</a:t>
            </a:r>
          </a:p>
        </p:txBody>
      </p:sp>
      <p:sp>
        <p:nvSpPr>
          <p:cNvPr id="11" name="Slide Number Placeholder 5"/>
          <p:cNvSpPr txBox="1">
            <a:spLocks/>
          </p:cNvSpPr>
          <p:nvPr userDrawn="1"/>
        </p:nvSpPr>
        <p:spPr>
          <a:xfrm>
            <a:off x="-96790" y="6394741"/>
            <a:ext cx="465290" cy="377799"/>
          </a:xfrm>
          <a:prstGeom prst="rect">
            <a:avLst/>
          </a:prstGeom>
        </p:spPr>
        <p:txBody>
          <a:bodyPr vert="horz" lIns="91440" tIns="45720" rIns="91440" bIns="45720" rtlCol="0" anchor="b"/>
          <a:lstStyle>
            <a:defPPr>
              <a:defRPr lang="en-US"/>
            </a:defPPr>
            <a:lvl1pPr marL="0" algn="r" defTabSz="457200" rtl="0" eaLnBrk="1" latinLnBrk="0" hangingPunct="1">
              <a:defRPr sz="1600" b="0" kern="1200">
                <a:ln>
                  <a:noFill/>
                </a:ln>
                <a:solidFill>
                  <a:schemeClr val="tx1">
                    <a:lumMod val="75000"/>
                    <a:lumOff val="25000"/>
                    <a:alpha val="20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fld id="{4FAB73BC-B049-4115-A692-8D63A059BFB8}" type="slidenum">
              <a:rPr lang="en-US" sz="1600" smtClean="0"/>
              <a:pPr/>
              <a:t>‹#›</a:t>
            </a:fld>
            <a:endParaRPr lang="en-US" sz="1600" dirty="0"/>
          </a:p>
        </p:txBody>
      </p:sp>
      <p:pic>
        <p:nvPicPr>
          <p:cNvPr id="12" name="Picture 11"/>
          <p:cNvPicPr>
            <a:picLocks noChangeAspect="1"/>
          </p:cNvPicPr>
          <p:nvPr userDrawn="1"/>
        </p:nvPicPr>
        <p:blipFill rotWithShape="1">
          <a:blip r:embed="rId2">
            <a:extLst>
              <a:ext uri="{28A0092B-C50C-407E-A947-70E740481C1C}">
                <a14:useLocalDpi xmlns:a14="http://schemas.microsoft.com/office/drawing/2010/main" val="0"/>
              </a:ext>
            </a:extLst>
          </a:blip>
          <a:srcRect b="25792"/>
          <a:stretch/>
        </p:blipFill>
        <p:spPr>
          <a:xfrm>
            <a:off x="5712316" y="6155119"/>
            <a:ext cx="3429000" cy="70818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92919" y="499533"/>
            <a:ext cx="8079581" cy="1658198"/>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507492" y="2011680"/>
            <a:ext cx="8065294" cy="3766185"/>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514350" y="6412447"/>
            <a:ext cx="3086100" cy="228600"/>
          </a:xfrm>
          <a:prstGeom prst="rect">
            <a:avLst/>
          </a:prstGeom>
        </p:spPr>
        <p:txBody>
          <a:bodyPr vert="horz" lIns="91440" tIns="45720" rIns="91440" bIns="45720" rtlCol="0" anchor="ctr"/>
          <a:lstStyle>
            <a:lvl1pPr algn="l">
              <a:defRPr sz="950">
                <a:solidFill>
                  <a:schemeClr val="tx1">
                    <a:alpha val="80000"/>
                  </a:schemeClr>
                </a:solidFill>
              </a:defRPr>
            </a:lvl1pPr>
          </a:lstStyle>
          <a:p>
            <a:fld id="{5586B75A-687E-405C-8A0B-8D00578BA2C3}" type="datetimeFigureOut">
              <a:rPr lang="en-US" dirty="0"/>
              <a:pPr/>
              <a:t>10/4/18</a:t>
            </a:fld>
            <a:endParaRPr lang="en-US" dirty="0"/>
          </a:p>
        </p:txBody>
      </p:sp>
      <p:sp>
        <p:nvSpPr>
          <p:cNvPr id="5" name="Footer Placeholder 4"/>
          <p:cNvSpPr>
            <a:spLocks noGrp="1"/>
          </p:cNvSpPr>
          <p:nvPr>
            <p:ph type="ftr" sz="quarter" idx="3"/>
          </p:nvPr>
        </p:nvSpPr>
        <p:spPr>
          <a:xfrm>
            <a:off x="514350" y="6554697"/>
            <a:ext cx="3771900" cy="228600"/>
          </a:xfrm>
          <a:prstGeom prst="rect">
            <a:avLst/>
          </a:prstGeom>
        </p:spPr>
        <p:txBody>
          <a:bodyPr vert="horz" lIns="91440" tIns="45720" rIns="91440" bIns="45720" rtlCol="0" anchor="ctr"/>
          <a:lstStyle>
            <a:lvl1pPr algn="l">
              <a:defRPr sz="950" cap="all" baseline="0">
                <a:solidFill>
                  <a:schemeClr val="tx1">
                    <a:alpha val="80000"/>
                  </a:schemeClr>
                </a:solidFill>
              </a:defRPr>
            </a:lvl1pPr>
          </a:lstStyle>
          <a:p>
            <a:endParaRPr lang="en-US" dirty="0"/>
          </a:p>
        </p:txBody>
      </p:sp>
      <p:sp>
        <p:nvSpPr>
          <p:cNvPr id="6" name="Slide Number Placeholder 5"/>
          <p:cNvSpPr>
            <a:spLocks noGrp="1"/>
          </p:cNvSpPr>
          <p:nvPr>
            <p:ph type="sldNum" sz="quarter" idx="4"/>
          </p:nvPr>
        </p:nvSpPr>
        <p:spPr>
          <a:xfrm>
            <a:off x="6572945" y="5876413"/>
            <a:ext cx="2194560" cy="1397039"/>
          </a:xfrm>
          <a:prstGeom prst="rect">
            <a:avLst/>
          </a:prstGeom>
        </p:spPr>
        <p:txBody>
          <a:bodyPr vert="horz" lIns="91440" tIns="45720" rIns="91440" bIns="45720" rtlCol="0" anchor="b"/>
          <a:lstStyle>
            <a:lvl1pPr algn="r">
              <a:defRPr sz="10300" b="0">
                <a:ln>
                  <a:noFill/>
                </a:ln>
                <a:solidFill>
                  <a:schemeClr val="tx1">
                    <a:alpha val="20000"/>
                  </a:schemeClr>
                </a:solidFill>
                <a:latin typeface="+mj-lt"/>
              </a:defRPr>
            </a:lvl1pPr>
          </a:lstStyle>
          <a:p>
            <a:fld id="{4FAB73BC-B049-4115-A692-8D63A059BFB8}"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7" r:id="rId6"/>
    <p:sldLayoutId id="2147483849" r:id="rId7"/>
    <p:sldLayoutId id="2147483850" r:id="rId8"/>
    <p:sldLayoutId id="2147483848" r:id="rId9"/>
  </p:sldLayoutIdLst>
  <p:hf sldNum="0" hdr="0" ftr="0" dt="0"/>
  <p:txStyles>
    <p:titleStyle>
      <a:lvl1pPr algn="l" defTabSz="914400" rtl="0" eaLnBrk="1" latinLnBrk="0" hangingPunct="1">
        <a:lnSpc>
          <a:spcPct val="85000"/>
        </a:lnSpc>
        <a:spcBef>
          <a:spcPct val="0"/>
        </a:spcBef>
        <a:buNone/>
        <a:defRPr sz="5400" kern="1200" spc="-120" baseline="0">
          <a:solidFill>
            <a:schemeClr val="tx1">
              <a:lumMod val="75000"/>
              <a:lumOff val="25000"/>
            </a:schemeClr>
          </a:solidFill>
          <a:latin typeface="Rockwell" panose="02060603020205020403" pitchFamily="18" charset="0"/>
          <a:ea typeface="+mj-ea"/>
          <a:cs typeface="+mj-cs"/>
        </a:defRPr>
      </a:lvl1pPr>
    </p:titleStyle>
    <p:body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Calibri" panose="020F0502020204030204" pitchFamily="34" charset="0"/>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Calibri" panose="020F0502020204030204" pitchFamily="34" charset="0"/>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Calibri" panose="020F0502020204030204" pitchFamily="34" charset="0"/>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jp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4.jpg"/></Relationships>
</file>

<file path=ppt/slides/_rels/slide11.xml.rels><?xml version="1.0" encoding="UTF-8" standalone="yes"?>
<Relationships xmlns="http://schemas.openxmlformats.org/package/2006/relationships"><Relationship Id="rId3" Type="http://schemas.openxmlformats.org/officeDocument/2006/relationships/image" Target="../media/image15.jp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jpg"/></Relationships>
</file>

<file path=ppt/slides/_rels/slide13.xml.rels><?xml version="1.0" encoding="UTF-8" standalone="yes"?>
<Relationships xmlns="http://schemas.openxmlformats.org/package/2006/relationships"><Relationship Id="rId3" Type="http://schemas.openxmlformats.org/officeDocument/2006/relationships/image" Target="../media/image18.jp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9.jp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0.jp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2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image" Target="../media/image2.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7.jpg"/><Relationship Id="rId2" Type="http://schemas.openxmlformats.org/officeDocument/2006/relationships/notesSlide" Target="../notesSlides/notesSlide4.xml"/><Relationship Id="rId1" Type="http://schemas.openxmlformats.org/officeDocument/2006/relationships/slideLayout" Target="../slideLayouts/slideLayout8.xml"/><Relationship Id="rId4" Type="http://schemas.openxmlformats.org/officeDocument/2006/relationships/image" Target="../media/image8.jpg"/></Relationships>
</file>

<file path=ppt/slides/_rels/slide9.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12.tiff"/><Relationship Id="rId5" Type="http://schemas.openxmlformats.org/officeDocument/2006/relationships/image" Target="../media/image11.jpg"/><Relationship Id="rId4" Type="http://schemas.openxmlformats.org/officeDocument/2006/relationships/image" Target="../media/image10.jp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46608" y="2120348"/>
            <a:ext cx="8086725" cy="1224008"/>
          </a:xfrm>
        </p:spPr>
        <p:txBody>
          <a:bodyPr/>
          <a:lstStyle/>
          <a:p>
            <a:pPr algn="ctr"/>
            <a:r>
              <a:rPr lang="en-US" dirty="0"/>
              <a:t>2019 Mariachi Class</a:t>
            </a:r>
          </a:p>
        </p:txBody>
      </p:sp>
      <p:sp>
        <p:nvSpPr>
          <p:cNvPr id="3" name="Subtitle 2"/>
          <p:cNvSpPr>
            <a:spLocks noGrp="1"/>
          </p:cNvSpPr>
          <p:nvPr>
            <p:ph type="subTitle" idx="1"/>
          </p:nvPr>
        </p:nvSpPr>
        <p:spPr>
          <a:xfrm>
            <a:off x="929396" y="3725283"/>
            <a:ext cx="7233943" cy="1645920"/>
          </a:xfrm>
        </p:spPr>
        <p:txBody>
          <a:bodyPr>
            <a:normAutofit/>
          </a:bodyPr>
          <a:lstStyle/>
          <a:p>
            <a:r>
              <a:rPr lang="en-US" dirty="0"/>
              <a:t>     Beginning Tuesday, January 8, 2019</a:t>
            </a:r>
          </a:p>
          <a:p>
            <a:r>
              <a:rPr lang="en-US" dirty="0"/>
              <a:t>     Location: Edison Elementary</a:t>
            </a:r>
          </a:p>
          <a:p>
            <a:r>
              <a:rPr lang="en-US" dirty="0"/>
              <a:t>     Pilot for all 5</a:t>
            </a:r>
            <a:r>
              <a:rPr lang="en-US" baseline="30000" dirty="0"/>
              <a:t>th</a:t>
            </a:r>
            <a:r>
              <a:rPr lang="en-US" dirty="0"/>
              <a:t> grade students in Santa Monica</a:t>
            </a:r>
          </a:p>
        </p:txBody>
      </p:sp>
    </p:spTree>
    <p:extLst>
      <p:ext uri="{BB962C8B-B14F-4D97-AF65-F5344CB8AC3E}">
        <p14:creationId xmlns:p14="http://schemas.microsoft.com/office/powerpoint/2010/main" val="2633052875"/>
      </p:ext>
    </p:extLst>
  </p:cSld>
  <p:clrMapOvr>
    <a:masterClrMapping/>
  </p:clrMapOvr>
  <p:transition spd="slow">
    <p:push dir="u"/>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831" y="4679"/>
            <a:ext cx="7304439" cy="1890382"/>
          </a:xfrm>
        </p:spPr>
        <p:txBody>
          <a:bodyPr>
            <a:normAutofit/>
          </a:bodyPr>
          <a:lstStyle/>
          <a:p>
            <a:r>
              <a:rPr lang="en-US" sz="3200" b="1" dirty="0">
                <a:latin typeface="Calibri" charset="0"/>
                <a:ea typeface="Calibri" charset="0"/>
                <a:cs typeface="Calibri" charset="0"/>
              </a:rPr>
              <a:t>MARIACHI PROGRAM COURSE SCOPES AND GOALS </a:t>
            </a:r>
            <a:endParaRPr lang="en-US" sz="3200" dirty="0">
              <a:latin typeface="Calibri" charset="0"/>
              <a:ea typeface="Calibri" charset="0"/>
              <a:cs typeface="Calibri" charset="0"/>
            </a:endParaRPr>
          </a:p>
        </p:txBody>
      </p:sp>
      <p:sp>
        <p:nvSpPr>
          <p:cNvPr id="3" name="Content Placeholder 2"/>
          <p:cNvSpPr>
            <a:spLocks noGrp="1"/>
          </p:cNvSpPr>
          <p:nvPr>
            <p:ph idx="1"/>
          </p:nvPr>
        </p:nvSpPr>
        <p:spPr>
          <a:xfrm>
            <a:off x="1516832" y="1408942"/>
            <a:ext cx="7304439" cy="4496699"/>
          </a:xfrm>
        </p:spPr>
        <p:txBody>
          <a:bodyPr>
            <a:normAutofit/>
          </a:bodyPr>
          <a:lstStyle/>
          <a:p>
            <a:r>
              <a:rPr lang="en-US" b="1" dirty="0"/>
              <a:t>INTRODUCTION TO MARIACHI </a:t>
            </a:r>
            <a:r>
              <a:rPr lang="en-US" b="1" dirty="0">
                <a:solidFill>
                  <a:srgbClr val="FF0000"/>
                </a:solidFill>
              </a:rPr>
              <a:t>(Edison- Classes begin Tuesday, January 8, 2019 from 3:30-4:30pm)</a:t>
            </a:r>
            <a:endParaRPr lang="en-US" dirty="0">
              <a:solidFill>
                <a:srgbClr val="FF0000"/>
              </a:solidFill>
            </a:endParaRPr>
          </a:p>
          <a:p>
            <a:endParaRPr lang="en-US" dirty="0"/>
          </a:p>
        </p:txBody>
      </p:sp>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b="9005"/>
          <a:stretch/>
        </p:blipFill>
        <p:spPr>
          <a:xfrm>
            <a:off x="1728866" y="3021496"/>
            <a:ext cx="3180401" cy="2544417"/>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5385"/>
          <a:stretch/>
        </p:blipFill>
        <p:spPr>
          <a:xfrm>
            <a:off x="5115339" y="2305232"/>
            <a:ext cx="2826647" cy="4307603"/>
          </a:xfrm>
          <a:prstGeom prst="rect">
            <a:avLst/>
          </a:prstGeom>
        </p:spPr>
      </p:pic>
    </p:spTree>
    <p:extLst>
      <p:ext uri="{BB962C8B-B14F-4D97-AF65-F5344CB8AC3E}">
        <p14:creationId xmlns:p14="http://schemas.microsoft.com/office/powerpoint/2010/main" val="190250995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solidFill>
                  <a:schemeClr val="accent1"/>
                </a:solidFill>
              </a:rPr>
            </a:br>
            <a:r>
              <a:rPr lang="en-US" sz="3600" b="1" dirty="0">
                <a:solidFill>
                  <a:schemeClr val="accent1"/>
                </a:solidFill>
                <a:latin typeface="Calibri" charset="0"/>
                <a:ea typeface="Calibri" charset="0"/>
                <a:cs typeface="Calibri" charset="0"/>
              </a:rPr>
              <a:t>BEGINNING MARIACHI </a:t>
            </a:r>
            <a:r>
              <a:rPr lang="en-US" sz="3600" b="1" dirty="0">
                <a:solidFill>
                  <a:srgbClr val="FF0000"/>
                </a:solidFill>
                <a:latin typeface="Calibri" charset="0"/>
                <a:ea typeface="Calibri" charset="0"/>
                <a:cs typeface="Calibri" charset="0"/>
              </a:rPr>
              <a:t>(John Adams Middle School- Fall, September 2019)</a:t>
            </a:r>
            <a:br>
              <a:rPr lang="en-US" sz="3600" dirty="0">
                <a:latin typeface="Calibri" charset="0"/>
                <a:ea typeface="Calibri" charset="0"/>
                <a:cs typeface="Calibri" charset="0"/>
              </a:rPr>
            </a:br>
            <a:endParaRPr lang="en-US" sz="3600" dirty="0">
              <a:latin typeface="Calibri" charset="0"/>
              <a:ea typeface="Calibri" charset="0"/>
              <a:cs typeface="Calibri" charset="0"/>
            </a:endParaRPr>
          </a:p>
        </p:txBody>
      </p:sp>
      <p:pic>
        <p:nvPicPr>
          <p:cNvPr id="4" name="Content Placeholder 3"/>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709529" y="1404731"/>
            <a:ext cx="6711293" cy="4474196"/>
          </a:xfrm>
        </p:spPr>
      </p:pic>
    </p:spTree>
    <p:extLst>
      <p:ext uri="{BB962C8B-B14F-4D97-AF65-F5344CB8AC3E}">
        <p14:creationId xmlns:p14="http://schemas.microsoft.com/office/powerpoint/2010/main" val="148086782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sz="3600" b="1" dirty="0">
                <a:solidFill>
                  <a:schemeClr val="accent1"/>
                </a:solidFill>
                <a:latin typeface="Calibri" charset="0"/>
                <a:ea typeface="Calibri" charset="0"/>
                <a:cs typeface="Calibri" charset="0"/>
              </a:rPr>
              <a:t>ARMONIA </a:t>
            </a:r>
            <a:r>
              <a:rPr lang="en-US" sz="3600" b="1" dirty="0">
                <a:solidFill>
                  <a:srgbClr val="FF0000"/>
                </a:solidFill>
                <a:latin typeface="Calibri" charset="0"/>
                <a:ea typeface="Calibri" charset="0"/>
                <a:cs typeface="Calibri" charset="0"/>
              </a:rPr>
              <a:t>(John Adams Middle School- September, 2019) </a:t>
            </a:r>
            <a:br>
              <a:rPr lang="en-US" sz="3600" dirty="0">
                <a:latin typeface="Calibri" charset="0"/>
                <a:ea typeface="Calibri" charset="0"/>
                <a:cs typeface="Calibri" charset="0"/>
              </a:rPr>
            </a:br>
            <a:endParaRPr lang="en-US" sz="3600" dirty="0">
              <a:latin typeface="Calibri" charset="0"/>
              <a:ea typeface="Calibri" charset="0"/>
              <a:cs typeface="Calibri" charset="0"/>
            </a:endParaRPr>
          </a:p>
        </p:txBody>
      </p:sp>
      <p:pic>
        <p:nvPicPr>
          <p:cNvPr id="5" name="Content Placeholder 4"/>
          <p:cNvPicPr>
            <a:picLocks noGrp="1" noChangeAspect="1"/>
          </p:cNvPicPr>
          <p:nvPr>
            <p:ph idx="1"/>
          </p:nvPr>
        </p:nvPicPr>
        <p:blipFill rotWithShape="1">
          <a:blip r:embed="rId3">
            <a:extLst>
              <a:ext uri="{28A0092B-C50C-407E-A947-70E740481C1C}">
                <a14:useLocalDpi xmlns:a14="http://schemas.microsoft.com/office/drawing/2010/main" val="0"/>
              </a:ext>
            </a:extLst>
          </a:blip>
          <a:srcRect b="6227"/>
          <a:stretch/>
        </p:blipFill>
        <p:spPr>
          <a:xfrm>
            <a:off x="1516831" y="1800639"/>
            <a:ext cx="2791277" cy="4215848"/>
          </a:xfr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b="4762"/>
          <a:stretch/>
        </p:blipFill>
        <p:spPr>
          <a:xfrm>
            <a:off x="4579680" y="2650434"/>
            <a:ext cx="4056319" cy="2915479"/>
          </a:xfrm>
          <a:prstGeom prst="rect">
            <a:avLst/>
          </a:prstGeom>
        </p:spPr>
      </p:pic>
    </p:spTree>
    <p:extLst>
      <p:ext uri="{BB962C8B-B14F-4D97-AF65-F5344CB8AC3E}">
        <p14:creationId xmlns:p14="http://schemas.microsoft.com/office/powerpoint/2010/main" val="165705633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solidFill>
                  <a:schemeClr val="accent1"/>
                </a:solidFill>
              </a:rPr>
            </a:br>
            <a:br>
              <a:rPr lang="en-US" b="1" dirty="0">
                <a:solidFill>
                  <a:schemeClr val="accent1"/>
                </a:solidFill>
              </a:rPr>
            </a:br>
            <a:r>
              <a:rPr lang="en-US" sz="3600" b="1" dirty="0">
                <a:solidFill>
                  <a:schemeClr val="accent1"/>
                </a:solidFill>
                <a:latin typeface="Calibri" charset="0"/>
                <a:ea typeface="Calibri" charset="0"/>
                <a:cs typeface="Calibri" charset="0"/>
              </a:rPr>
              <a:t>MELODIA</a:t>
            </a:r>
            <a:r>
              <a:rPr lang="en-US" sz="3600" b="1" dirty="0">
                <a:latin typeface="Calibri" charset="0"/>
                <a:ea typeface="Calibri" charset="0"/>
                <a:cs typeface="Calibri" charset="0"/>
              </a:rPr>
              <a:t> </a:t>
            </a:r>
            <a:r>
              <a:rPr lang="en-US" sz="3600" b="1" dirty="0">
                <a:solidFill>
                  <a:schemeClr val="tx1"/>
                </a:solidFill>
                <a:latin typeface="Calibri" charset="0"/>
                <a:ea typeface="Calibri" charset="0"/>
                <a:cs typeface="Calibri" charset="0"/>
              </a:rPr>
              <a:t>(</a:t>
            </a:r>
            <a:r>
              <a:rPr lang="en-US" sz="3600" b="1" dirty="0">
                <a:solidFill>
                  <a:srgbClr val="FF0000"/>
                </a:solidFill>
                <a:latin typeface="Calibri" charset="0"/>
                <a:ea typeface="Calibri" charset="0"/>
                <a:cs typeface="Calibri" charset="0"/>
              </a:rPr>
              <a:t>John Adams Middle School- September, 2019</a:t>
            </a:r>
            <a:r>
              <a:rPr lang="en-US" sz="3600" b="1" dirty="0">
                <a:solidFill>
                  <a:schemeClr val="tx1"/>
                </a:solidFill>
                <a:latin typeface="Calibri" charset="0"/>
                <a:ea typeface="Calibri" charset="0"/>
                <a:cs typeface="Calibri" charset="0"/>
              </a:rPr>
              <a:t>)</a:t>
            </a:r>
            <a:r>
              <a:rPr lang="en-US" sz="3600" b="1" dirty="0">
                <a:latin typeface="Calibri" charset="0"/>
                <a:ea typeface="Calibri" charset="0"/>
                <a:cs typeface="Calibri" charset="0"/>
              </a:rPr>
              <a:t> </a:t>
            </a:r>
            <a:br>
              <a:rPr lang="en-US" sz="3600" dirty="0">
                <a:latin typeface="Calibri" charset="0"/>
                <a:ea typeface="Calibri" charset="0"/>
                <a:cs typeface="Calibri" charset="0"/>
              </a:rPr>
            </a:br>
            <a:br>
              <a:rPr lang="en-US" dirty="0"/>
            </a:br>
            <a:endParaRPr lang="en-US" dirty="0"/>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b="9459"/>
          <a:stretch/>
        </p:blipFill>
        <p:spPr>
          <a:xfrm>
            <a:off x="1630017" y="1399647"/>
            <a:ext cx="6595651" cy="4391553"/>
          </a:xfrm>
        </p:spPr>
      </p:pic>
    </p:spTree>
    <p:extLst>
      <p:ext uri="{BB962C8B-B14F-4D97-AF65-F5344CB8AC3E}">
        <p14:creationId xmlns:p14="http://schemas.microsoft.com/office/powerpoint/2010/main" val="19878546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br>
              <a:rPr lang="en-US" b="1" dirty="0"/>
            </a:br>
            <a:r>
              <a:rPr lang="en-US" sz="3600" b="1" dirty="0">
                <a:solidFill>
                  <a:schemeClr val="accent1"/>
                </a:solidFill>
                <a:latin typeface="Calibri" charset="0"/>
                <a:ea typeface="Calibri" charset="0"/>
                <a:cs typeface="Calibri" charset="0"/>
              </a:rPr>
              <a:t>MARIACHI ENSEMBLE I </a:t>
            </a:r>
            <a:br>
              <a:rPr lang="en-US" sz="3600" dirty="0">
                <a:latin typeface="Calibri" charset="0"/>
                <a:ea typeface="Calibri" charset="0"/>
                <a:cs typeface="Calibri" charset="0"/>
              </a:rPr>
            </a:br>
            <a:r>
              <a:rPr lang="en-US" sz="3600" b="1" dirty="0">
                <a:solidFill>
                  <a:schemeClr val="tx1"/>
                </a:solidFill>
                <a:latin typeface="Calibri" charset="0"/>
                <a:ea typeface="Calibri" charset="0"/>
                <a:cs typeface="Calibri" charset="0"/>
              </a:rPr>
              <a:t>(</a:t>
            </a:r>
            <a:r>
              <a:rPr lang="en-US" sz="3600" b="1" dirty="0">
                <a:solidFill>
                  <a:srgbClr val="FF0000"/>
                </a:solidFill>
                <a:latin typeface="Calibri" charset="0"/>
                <a:ea typeface="Calibri" charset="0"/>
                <a:cs typeface="Calibri" charset="0"/>
              </a:rPr>
              <a:t>John Adams Middle School- September, 2020</a:t>
            </a:r>
            <a:r>
              <a:rPr lang="en-US" sz="3600" b="1" dirty="0">
                <a:solidFill>
                  <a:schemeClr val="tx1"/>
                </a:solidFill>
                <a:latin typeface="Calibri" charset="0"/>
                <a:ea typeface="Calibri" charset="0"/>
                <a:cs typeface="Calibri" charset="0"/>
              </a:rPr>
              <a:t>)</a:t>
            </a:r>
            <a:r>
              <a:rPr lang="en-US" sz="3600" b="1" dirty="0">
                <a:latin typeface="Calibri" charset="0"/>
                <a:ea typeface="Calibri" charset="0"/>
                <a:cs typeface="Calibri" charset="0"/>
              </a:rPr>
              <a:t> </a:t>
            </a:r>
            <a:br>
              <a:rPr lang="en-US" sz="3600" dirty="0">
                <a:latin typeface="Calibri" charset="0"/>
                <a:ea typeface="Calibri" charset="0"/>
                <a:cs typeface="Calibri" charset="0"/>
              </a:rPr>
            </a:br>
            <a:endParaRPr lang="en-US" sz="3600" dirty="0">
              <a:latin typeface="Calibri" charset="0"/>
              <a:ea typeface="Calibri" charset="0"/>
              <a:cs typeface="Calibri" charset="0"/>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b="8985"/>
          <a:stretch/>
        </p:blipFill>
        <p:spPr>
          <a:xfrm>
            <a:off x="1749287" y="1641021"/>
            <a:ext cx="6486003" cy="4295954"/>
          </a:xfrm>
        </p:spPr>
      </p:pic>
    </p:spTree>
    <p:extLst>
      <p:ext uri="{BB962C8B-B14F-4D97-AF65-F5344CB8AC3E}">
        <p14:creationId xmlns:p14="http://schemas.microsoft.com/office/powerpoint/2010/main" val="13934328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accent1"/>
                </a:solidFill>
                <a:latin typeface="Calibri" charset="0"/>
                <a:ea typeface="Calibri" charset="0"/>
                <a:cs typeface="Calibri" charset="0"/>
              </a:rPr>
              <a:t>MARIACHI ENSEMBLE II </a:t>
            </a:r>
            <a:br>
              <a:rPr lang="en-US" sz="3200" dirty="0">
                <a:latin typeface="Calibri" charset="0"/>
                <a:ea typeface="Calibri" charset="0"/>
                <a:cs typeface="Calibri" charset="0"/>
              </a:rPr>
            </a:br>
            <a:r>
              <a:rPr lang="en-US" sz="3200" b="1" dirty="0">
                <a:solidFill>
                  <a:schemeClr val="tx1"/>
                </a:solidFill>
                <a:latin typeface="Calibri" charset="0"/>
                <a:ea typeface="Calibri" charset="0"/>
                <a:cs typeface="Calibri" charset="0"/>
              </a:rPr>
              <a:t>(</a:t>
            </a:r>
            <a:r>
              <a:rPr lang="en-US" sz="3200" b="1" dirty="0">
                <a:solidFill>
                  <a:srgbClr val="FF0000"/>
                </a:solidFill>
                <a:latin typeface="Calibri" charset="0"/>
                <a:ea typeface="Calibri" charset="0"/>
                <a:cs typeface="Calibri" charset="0"/>
              </a:rPr>
              <a:t>John Adams Middle School- September, 2021</a:t>
            </a:r>
            <a:r>
              <a:rPr lang="en-US" sz="3200" b="1" dirty="0">
                <a:solidFill>
                  <a:schemeClr val="tx1"/>
                </a:solidFill>
                <a:latin typeface="Calibri" charset="0"/>
                <a:ea typeface="Calibri" charset="0"/>
                <a:cs typeface="Calibri" charset="0"/>
              </a:rPr>
              <a:t>)</a:t>
            </a:r>
            <a:endParaRPr lang="en-US" sz="3200" dirty="0">
              <a:latin typeface="Calibri" charset="0"/>
              <a:ea typeface="Calibri" charset="0"/>
              <a:cs typeface="Calibri" charset="0"/>
            </a:endParaRPr>
          </a:p>
        </p:txBody>
      </p:sp>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b="8706"/>
          <a:stretch/>
        </p:blipFill>
        <p:spPr>
          <a:xfrm>
            <a:off x="2239617" y="1668321"/>
            <a:ext cx="5657826" cy="4255401"/>
          </a:xfrm>
        </p:spPr>
      </p:pic>
    </p:spTree>
    <p:extLst>
      <p:ext uri="{BB962C8B-B14F-4D97-AF65-F5344CB8AC3E}">
        <p14:creationId xmlns:p14="http://schemas.microsoft.com/office/powerpoint/2010/main" val="214145121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dirty="0">
                <a:solidFill>
                  <a:schemeClr val="accent1"/>
                </a:solidFill>
                <a:latin typeface="Calibri" charset="0"/>
                <a:ea typeface="Calibri" charset="0"/>
                <a:cs typeface="Calibri" charset="0"/>
              </a:rPr>
              <a:t>MARIACHI ENSEMBLE III</a:t>
            </a:r>
            <a:br>
              <a:rPr lang="en-US" sz="3200" dirty="0">
                <a:latin typeface="Calibri" charset="0"/>
                <a:ea typeface="Calibri" charset="0"/>
                <a:cs typeface="Calibri" charset="0"/>
              </a:rPr>
            </a:br>
            <a:r>
              <a:rPr lang="en-US" sz="3200" b="1" dirty="0">
                <a:solidFill>
                  <a:schemeClr val="tx1"/>
                </a:solidFill>
                <a:latin typeface="Calibri" charset="0"/>
                <a:ea typeface="Calibri" charset="0"/>
                <a:cs typeface="Calibri" charset="0"/>
              </a:rPr>
              <a:t>(</a:t>
            </a:r>
            <a:r>
              <a:rPr lang="en-US" sz="3200" b="1" dirty="0">
                <a:solidFill>
                  <a:srgbClr val="FF0000"/>
                </a:solidFill>
                <a:latin typeface="Calibri" charset="0"/>
                <a:ea typeface="Calibri" charset="0"/>
                <a:cs typeface="Calibri" charset="0"/>
              </a:rPr>
              <a:t>John Adams Middle School- September, 2022</a:t>
            </a:r>
            <a:r>
              <a:rPr lang="en-US" sz="3200" b="1" dirty="0">
                <a:solidFill>
                  <a:schemeClr val="tx1"/>
                </a:solidFill>
                <a:latin typeface="Calibri" charset="0"/>
                <a:ea typeface="Calibri" charset="0"/>
                <a:cs typeface="Calibri" charset="0"/>
              </a:rPr>
              <a:t>)</a:t>
            </a:r>
            <a:endParaRPr lang="en-US" sz="3200" dirty="0">
              <a:latin typeface="Calibri" charset="0"/>
              <a:ea typeface="Calibri" charset="0"/>
              <a:cs typeface="Calibri" charset="0"/>
            </a:endParaRPr>
          </a:p>
        </p:txBody>
      </p:sp>
      <p:pic>
        <p:nvPicPr>
          <p:cNvPr id="6" name="Content Placeholder 5"/>
          <p:cNvPicPr>
            <a:picLocks noGrp="1" noChangeAspect="1"/>
          </p:cNvPicPr>
          <p:nvPr>
            <p:ph idx="1"/>
          </p:nvPr>
        </p:nvPicPr>
        <p:blipFill>
          <a:blip r:embed="rId3">
            <a:extLst>
              <a:ext uri="{28A0092B-C50C-407E-A947-70E740481C1C}">
                <a14:useLocalDpi xmlns:a14="http://schemas.microsoft.com/office/drawing/2010/main" val="0"/>
              </a:ext>
            </a:extLst>
          </a:blip>
          <a:stretch>
            <a:fillRect/>
          </a:stretch>
        </p:blipFill>
        <p:spPr>
          <a:xfrm>
            <a:off x="1516831" y="1554060"/>
            <a:ext cx="7005579" cy="4695928"/>
          </a:xfrm>
        </p:spPr>
      </p:pic>
    </p:spTree>
    <p:extLst>
      <p:ext uri="{BB962C8B-B14F-4D97-AF65-F5344CB8AC3E}">
        <p14:creationId xmlns:p14="http://schemas.microsoft.com/office/powerpoint/2010/main" val="123529645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err="1">
                <a:latin typeface="Calibri" charset="0"/>
                <a:ea typeface="Calibri" charset="0"/>
                <a:cs typeface="Calibri" charset="0"/>
              </a:rPr>
              <a:t>Samohi</a:t>
            </a:r>
            <a:r>
              <a:rPr lang="en-US" dirty="0">
                <a:latin typeface="Calibri" charset="0"/>
                <a:ea typeface="Calibri" charset="0"/>
                <a:cs typeface="Calibri" charset="0"/>
              </a:rPr>
              <a:t> Mariachi</a:t>
            </a:r>
          </a:p>
        </p:txBody>
      </p:sp>
      <p:sp>
        <p:nvSpPr>
          <p:cNvPr id="3" name="Content Placeholder 2"/>
          <p:cNvSpPr>
            <a:spLocks noGrp="1"/>
          </p:cNvSpPr>
          <p:nvPr>
            <p:ph idx="1"/>
          </p:nvPr>
        </p:nvSpPr>
        <p:spPr>
          <a:xfrm>
            <a:off x="1516832" y="1276415"/>
            <a:ext cx="7304439" cy="4496699"/>
          </a:xfrm>
        </p:spPr>
        <p:txBody>
          <a:bodyPr>
            <a:normAutofit/>
          </a:bodyPr>
          <a:lstStyle/>
          <a:p>
            <a:r>
              <a:rPr lang="en-US" sz="2400" b="1" dirty="0"/>
              <a:t>2023- MARIACHI ENSEMBLE I</a:t>
            </a:r>
          </a:p>
          <a:p>
            <a:r>
              <a:rPr lang="en-US" sz="2400" b="1" dirty="0"/>
              <a:t>2024- MARIACHI ENSEMBLE II</a:t>
            </a:r>
          </a:p>
          <a:p>
            <a:r>
              <a:rPr lang="en-US" sz="2400" b="1" dirty="0"/>
              <a:t>2025- MARIACHI ENSEMBLE III</a:t>
            </a:r>
            <a:endParaRPr lang="en-US" sz="2400"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28800" y="2608907"/>
            <a:ext cx="5804452" cy="3871525"/>
          </a:xfrm>
          <a:prstGeom prst="rect">
            <a:avLst/>
          </a:prstGeom>
        </p:spPr>
      </p:pic>
    </p:spTree>
    <p:extLst>
      <p:ext uri="{BB962C8B-B14F-4D97-AF65-F5344CB8AC3E}">
        <p14:creationId xmlns:p14="http://schemas.microsoft.com/office/powerpoint/2010/main" val="63384022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a:xfrm>
            <a:off x="1001653" y="768626"/>
            <a:ext cx="3692388" cy="646974"/>
          </a:xfrm>
        </p:spPr>
        <p:txBody>
          <a:bodyPr/>
          <a:lstStyle/>
          <a:p>
            <a:r>
              <a:rPr lang="en-US" dirty="0">
                <a:solidFill>
                  <a:schemeClr val="accent1"/>
                </a:solidFill>
              </a:rPr>
              <a:t>Mariachi 2019</a:t>
            </a:r>
          </a:p>
        </p:txBody>
      </p:sp>
      <p:sp>
        <p:nvSpPr>
          <p:cNvPr id="5" name="Content Placeholder 4"/>
          <p:cNvSpPr>
            <a:spLocks noGrp="1"/>
          </p:cNvSpPr>
          <p:nvPr>
            <p:ph idx="1"/>
          </p:nvPr>
        </p:nvSpPr>
        <p:spPr>
          <a:xfrm>
            <a:off x="5854140" y="986096"/>
            <a:ext cx="3289860" cy="4354530"/>
          </a:xfrm>
        </p:spPr>
        <p:txBody>
          <a:bodyPr>
            <a:noAutofit/>
          </a:bodyPr>
          <a:lstStyle/>
          <a:p>
            <a:pPr marL="0" indent="0">
              <a:buNone/>
            </a:pPr>
            <a:r>
              <a:rPr lang="en-US" sz="2800" dirty="0">
                <a:solidFill>
                  <a:schemeClr val="bg1"/>
                </a:solidFill>
              </a:rPr>
              <a:t>The Why:</a:t>
            </a:r>
          </a:p>
          <a:p>
            <a:pPr marL="0" indent="0">
              <a:buNone/>
            </a:pPr>
            <a:endParaRPr lang="en-US" sz="2800" b="1" dirty="0">
              <a:solidFill>
                <a:schemeClr val="bg1"/>
              </a:solidFill>
            </a:endParaRPr>
          </a:p>
          <a:p>
            <a:pPr marL="0" indent="0">
              <a:buNone/>
            </a:pPr>
            <a:r>
              <a:rPr lang="en-US" sz="2800" b="1" dirty="0">
                <a:solidFill>
                  <a:schemeClr val="bg1"/>
                </a:solidFill>
              </a:rPr>
              <a:t>SHARED VALUES</a:t>
            </a:r>
          </a:p>
          <a:p>
            <a:pPr marL="0" indent="0">
              <a:buNone/>
            </a:pPr>
            <a:r>
              <a:rPr lang="en-US" sz="2800" dirty="0">
                <a:solidFill>
                  <a:schemeClr val="bg1"/>
                </a:solidFill>
              </a:rPr>
              <a:t>Student-Centered: </a:t>
            </a:r>
          </a:p>
          <a:p>
            <a:pPr marL="0" indent="0">
              <a:buNone/>
            </a:pPr>
            <a:r>
              <a:rPr lang="en-US" sz="2800" dirty="0">
                <a:solidFill>
                  <a:schemeClr val="bg1"/>
                </a:solidFill>
              </a:rPr>
              <a:t>We make decisions and allocate resources with “students first” in mind.</a:t>
            </a:r>
          </a:p>
          <a:p>
            <a:pPr marL="0" indent="0">
              <a:buNone/>
            </a:pPr>
            <a:endParaRPr lang="en-US" sz="2800" dirty="0">
              <a:solidFill>
                <a:schemeClr val="bg1"/>
              </a:solidFill>
            </a:endParaRPr>
          </a:p>
          <a:p>
            <a:pPr marL="0" indent="0">
              <a:buNone/>
            </a:pPr>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a:p>
            <a:endParaRPr lang="en-US" sz="2800" dirty="0">
              <a:solidFill>
                <a:schemeClr val="bg1"/>
              </a:solidFill>
            </a:endParaRPr>
          </a:p>
        </p:txBody>
      </p:sp>
      <p:pic>
        <p:nvPicPr>
          <p:cNvPr id="1025" name="Picture 1" descr="spa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space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142875" cy="142875"/>
          </a:xfrm>
          <a:prstGeom prst="rect">
            <a:avLst/>
          </a:prstGeom>
          <a:noFill/>
          <a:extLst>
            <a:ext uri="{909E8E84-426E-40DD-AFC4-6F175D3DCCD1}">
              <a14:hiddenFill xmlns:a14="http://schemas.microsoft.com/office/drawing/2010/main">
                <a:solidFill>
                  <a:srgbClr val="FFFFFF"/>
                </a:solidFill>
              </a14:hiddenFill>
            </a:ext>
          </a:extLst>
        </p:spPr>
      </p:pic>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42875" y="1608278"/>
            <a:ext cx="5598523" cy="3732348"/>
          </a:xfrm>
          <a:prstGeom prst="rect">
            <a:avLst/>
          </a:prstGeom>
        </p:spPr>
      </p:pic>
    </p:spTree>
    <p:extLst>
      <p:ext uri="{BB962C8B-B14F-4D97-AF65-F5344CB8AC3E}">
        <p14:creationId xmlns:p14="http://schemas.microsoft.com/office/powerpoint/2010/main" val="22900693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525656" y="192157"/>
            <a:ext cx="7419561" cy="647368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Calibri" panose="020F0502020204030204" pitchFamily="34" charset="0"/>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Calibri" panose="020F0502020204030204" pitchFamily="34" charset="0"/>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Calibri" panose="020F0502020204030204" pitchFamily="34" charset="0"/>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a:lstStyle>
          <a:p>
            <a:pPr marL="0" indent="0">
              <a:buFont typeface="Arial" pitchFamily="34" charset="0"/>
              <a:buNone/>
            </a:pPr>
            <a:r>
              <a:rPr lang="en-US" b="1" u="sng" dirty="0"/>
              <a:t>Equity</a:t>
            </a:r>
            <a:r>
              <a:rPr lang="en-US" b="1" dirty="0"/>
              <a:t> </a:t>
            </a:r>
          </a:p>
          <a:p>
            <a:pPr marL="0" indent="0">
              <a:buFont typeface="Arial" pitchFamily="34" charset="0"/>
              <a:buNone/>
            </a:pPr>
            <a:r>
              <a:rPr lang="en-US" dirty="0"/>
              <a:t>We meet our students where they are and provide the necessary resources and attention to make all students successful.</a:t>
            </a:r>
          </a:p>
          <a:p>
            <a:endParaRPr lang="en-US" dirty="0"/>
          </a:p>
          <a:p>
            <a:endParaRPr lang="en-US" dirty="0"/>
          </a:p>
          <a:p>
            <a:endParaRPr lang="en-US" dirty="0"/>
          </a:p>
          <a:p>
            <a:endParaRPr lang="en-US" dirty="0"/>
          </a:p>
          <a:p>
            <a:endParaRPr lang="en-US" dirty="0"/>
          </a:p>
          <a:p>
            <a:endParaRPr lang="en-US" dirty="0"/>
          </a:p>
          <a:p>
            <a:endParaRPr lang="en-US" dirty="0"/>
          </a:p>
          <a:p>
            <a:pPr marL="0" indent="0">
              <a:buFont typeface="Arial" pitchFamily="34" charset="0"/>
              <a:buNone/>
            </a:pPr>
            <a:r>
              <a:rPr lang="en-US" b="1" u="sng" dirty="0"/>
              <a:t>Engagement</a:t>
            </a:r>
          </a:p>
          <a:p>
            <a:pPr marL="0" indent="0">
              <a:buFont typeface="Arial" pitchFamily="34" charset="0"/>
              <a:buNone/>
            </a:pPr>
            <a:r>
              <a:rPr lang="en-US" dirty="0"/>
              <a:t>We engage students in meaningful, rigorous and relevant educational experiences where they are inspired, supported, challenged and motivated.</a:t>
            </a:r>
          </a:p>
          <a:p>
            <a:endParaRPr lang="en-US"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086099" y="1417981"/>
            <a:ext cx="5435049" cy="3623366"/>
          </a:xfrm>
          <a:prstGeom prst="rect">
            <a:avLst/>
          </a:prstGeom>
        </p:spPr>
      </p:pic>
    </p:spTree>
    <p:extLst>
      <p:ext uri="{BB962C8B-B14F-4D97-AF65-F5344CB8AC3E}">
        <p14:creationId xmlns:p14="http://schemas.microsoft.com/office/powerpoint/2010/main" val="3199563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ontent Placeholder 2"/>
          <p:cNvSpPr txBox="1">
            <a:spLocks/>
          </p:cNvSpPr>
          <p:nvPr/>
        </p:nvSpPr>
        <p:spPr>
          <a:xfrm>
            <a:off x="1179444" y="178904"/>
            <a:ext cx="7792278" cy="2935356"/>
          </a:xfrm>
          <a:prstGeom prst="rect">
            <a:avLst/>
          </a:prstGeom>
        </p:spPr>
        <p:txBody>
          <a:bodyPr>
            <a:norm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Calibri" panose="020F0502020204030204" pitchFamily="34" charset="0"/>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Calibri" panose="020F0502020204030204" pitchFamily="34" charset="0"/>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Calibri" panose="020F0502020204030204" pitchFamily="34" charset="0"/>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a:lstStyle>
          <a:p>
            <a:pPr marL="0" indent="0">
              <a:buFont typeface="Arial" pitchFamily="34" charset="0"/>
              <a:buNone/>
            </a:pPr>
            <a:r>
              <a:rPr lang="en-US" b="1" u="sng" dirty="0"/>
              <a:t>Collaboration</a:t>
            </a:r>
          </a:p>
          <a:p>
            <a:pPr marL="0" indent="0">
              <a:buFont typeface="Arial" pitchFamily="34" charset="0"/>
              <a:buNone/>
            </a:pPr>
            <a:r>
              <a:rPr lang="en-US" dirty="0"/>
              <a:t>We are stronger when we collaborate, dialogue and listen to each other in a civil, productive way, to improve outcomes for our students.</a:t>
            </a:r>
          </a:p>
          <a:p>
            <a:pPr marL="0" indent="0">
              <a:buFont typeface="Arial" pitchFamily="34" charset="0"/>
              <a:buNone/>
            </a:pPr>
            <a:r>
              <a:rPr lang="en-US" b="1" u="sng" dirty="0"/>
              <a:t>Diversity</a:t>
            </a:r>
          </a:p>
          <a:p>
            <a:pPr marL="0" indent="0">
              <a:buFont typeface="Arial" pitchFamily="34" charset="0"/>
              <a:buNone/>
            </a:pPr>
            <a:r>
              <a:rPr lang="en-US" dirty="0"/>
              <a:t>We respect and value our diverse student and staff population as an integral part of our learning community.</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830457" y="2994991"/>
            <a:ext cx="5560944" cy="3707296"/>
          </a:xfrm>
          <a:prstGeom prst="rect">
            <a:avLst/>
          </a:prstGeom>
        </p:spPr>
      </p:pic>
    </p:spTree>
    <p:extLst>
      <p:ext uri="{BB962C8B-B14F-4D97-AF65-F5344CB8AC3E}">
        <p14:creationId xmlns:p14="http://schemas.microsoft.com/office/powerpoint/2010/main" val="18824567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199859" y="225287"/>
            <a:ext cx="6420679" cy="4280452"/>
          </a:xfrm>
          <a:prstGeom prst="rect">
            <a:avLst/>
          </a:prstGeom>
        </p:spPr>
      </p:pic>
      <p:sp>
        <p:nvSpPr>
          <p:cNvPr id="3" name="Content Placeholder 2"/>
          <p:cNvSpPr txBox="1">
            <a:spLocks/>
          </p:cNvSpPr>
          <p:nvPr/>
        </p:nvSpPr>
        <p:spPr>
          <a:xfrm>
            <a:off x="1851990" y="4797286"/>
            <a:ext cx="7116418" cy="1630018"/>
          </a:xfrm>
          <a:prstGeom prst="rect">
            <a:avLst/>
          </a:prstGeom>
        </p:spPr>
        <p:txBody>
          <a:bodyPr>
            <a:noAutofit/>
          </a:bodyPr>
          <a:lstStyle>
            <a:lvl1pPr marL="91440" indent="-91440" algn="l" defTabSz="914400" rtl="0" eaLnBrk="1" latinLnBrk="0" hangingPunct="1">
              <a:lnSpc>
                <a:spcPct val="85000"/>
              </a:lnSpc>
              <a:spcBef>
                <a:spcPts val="1300"/>
              </a:spcBef>
              <a:buFont typeface="Arial" pitchFamily="34" charset="0"/>
              <a:buChar char=" "/>
              <a:defRPr sz="2400" kern="1200">
                <a:solidFill>
                  <a:schemeClr val="accent1"/>
                </a:solidFill>
                <a:latin typeface="Calibri" panose="020F0502020204030204" pitchFamily="34" charset="0"/>
                <a:ea typeface="+mn-ea"/>
                <a:cs typeface="+mn-cs"/>
              </a:defRPr>
            </a:lvl1pPr>
            <a:lvl2pPr marL="347472" indent="-342900" algn="l" defTabSz="914400" rtl="0" eaLnBrk="1" latinLnBrk="0" hangingPunct="1">
              <a:lnSpc>
                <a:spcPct val="85000"/>
              </a:lnSpc>
              <a:spcBef>
                <a:spcPts val="600"/>
              </a:spcBef>
              <a:buFont typeface="Arial" pitchFamily="34" charset="0"/>
              <a:buChar char=" "/>
              <a:defRPr sz="2400" kern="1200">
                <a:solidFill>
                  <a:schemeClr val="tx1">
                    <a:lumMod val="75000"/>
                    <a:lumOff val="25000"/>
                  </a:schemeClr>
                </a:solidFill>
                <a:latin typeface="Calibri" panose="020F0502020204030204" pitchFamily="34" charset="0"/>
                <a:ea typeface="+mn-ea"/>
                <a:cs typeface="+mn-cs"/>
              </a:defRPr>
            </a:lvl2pPr>
            <a:lvl3pPr marL="548640" indent="-548640" algn="l" defTabSz="914400" rtl="0" eaLnBrk="1" latinLnBrk="0" hangingPunct="1">
              <a:lnSpc>
                <a:spcPct val="85000"/>
              </a:lnSpc>
              <a:spcBef>
                <a:spcPts val="600"/>
              </a:spcBef>
              <a:buFont typeface="Arial" pitchFamily="34" charset="0"/>
              <a:buChar char=" "/>
              <a:defRPr sz="2000" i="1" kern="1200">
                <a:solidFill>
                  <a:schemeClr val="tx1">
                    <a:lumMod val="65000"/>
                    <a:lumOff val="35000"/>
                  </a:schemeClr>
                </a:solidFill>
                <a:latin typeface="Calibri" panose="020F0502020204030204" pitchFamily="34" charset="0"/>
                <a:ea typeface="+mn-ea"/>
                <a:cs typeface="+mn-cs"/>
              </a:defRPr>
            </a:lvl3pPr>
            <a:lvl4pPr marL="822960" indent="-82296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4pPr>
            <a:lvl5pPr marL="1097280" indent="-109728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Calibri" panose="020F0502020204030204" pitchFamily="34" charset="0"/>
                <a:ea typeface="+mn-ea"/>
                <a:cs typeface="+mn-cs"/>
              </a:defRPr>
            </a:lvl5pPr>
            <a:lvl6pPr marL="12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6pPr>
            <a:lvl7pPr marL="14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7pPr>
            <a:lvl8pPr marL="16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8pPr>
            <a:lvl9pPr marL="1800000" indent="-228600" algn="l" defTabSz="914400" rtl="0" eaLnBrk="1" latinLnBrk="0" hangingPunct="1">
              <a:lnSpc>
                <a:spcPct val="85000"/>
              </a:lnSpc>
              <a:spcBef>
                <a:spcPts val="600"/>
              </a:spcBef>
              <a:buFont typeface="Arial" pitchFamily="34" charset="0"/>
              <a:buChar char=" "/>
              <a:defRPr sz="1800" kern="1200">
                <a:solidFill>
                  <a:schemeClr val="tx1">
                    <a:lumMod val="65000"/>
                    <a:lumOff val="35000"/>
                  </a:schemeClr>
                </a:solidFill>
                <a:latin typeface="+mn-lt"/>
                <a:ea typeface="+mn-ea"/>
                <a:cs typeface="+mn-cs"/>
              </a:defRPr>
            </a:lvl9pPr>
          </a:lstStyle>
          <a:p>
            <a:pPr marL="0" indent="0">
              <a:buFont typeface="Arial" pitchFamily="34" charset="0"/>
              <a:buNone/>
            </a:pPr>
            <a:r>
              <a:rPr lang="en-US" sz="2500" b="1" u="sng" dirty="0">
                <a:solidFill>
                  <a:schemeClr val="accent1">
                    <a:lumMod val="75000"/>
                  </a:schemeClr>
                </a:solidFill>
              </a:rPr>
              <a:t>Civility</a:t>
            </a:r>
            <a:endParaRPr lang="en-US" sz="2500" i="1" dirty="0">
              <a:solidFill>
                <a:schemeClr val="accent1">
                  <a:lumMod val="75000"/>
                </a:schemeClr>
              </a:solidFill>
            </a:endParaRPr>
          </a:p>
          <a:p>
            <a:pPr marL="0" indent="0">
              <a:buFont typeface="Arial" pitchFamily="34" charset="0"/>
              <a:buNone/>
            </a:pPr>
            <a:r>
              <a:rPr lang="en-US" sz="2500" dirty="0">
                <a:solidFill>
                  <a:schemeClr val="accent1">
                    <a:lumMod val="75000"/>
                  </a:schemeClr>
                </a:solidFill>
              </a:rPr>
              <a:t>We work and dialogue with each other in a respectful manner, setting the example for our students of how civil discourse leads to positive outcomes.</a:t>
            </a:r>
          </a:p>
        </p:txBody>
      </p:sp>
    </p:spTree>
    <p:extLst>
      <p:ext uri="{BB962C8B-B14F-4D97-AF65-F5344CB8AC3E}">
        <p14:creationId xmlns:p14="http://schemas.microsoft.com/office/powerpoint/2010/main" val="234229916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16831" y="4679"/>
            <a:ext cx="7304439" cy="1890382"/>
          </a:xfrm>
        </p:spPr>
        <p:txBody>
          <a:bodyPr>
            <a:normAutofit fontScale="90000"/>
          </a:bodyPr>
          <a:lstStyle/>
          <a:p>
            <a:br>
              <a:rPr lang="en-US" sz="2400" dirty="0">
                <a:latin typeface="Calibri" charset="0"/>
                <a:ea typeface="Calibri" charset="0"/>
                <a:cs typeface="Calibri" charset="0"/>
              </a:rPr>
            </a:br>
            <a:br>
              <a:rPr lang="en-US" sz="2400" dirty="0">
                <a:latin typeface="Calibri" charset="0"/>
                <a:ea typeface="Calibri" charset="0"/>
                <a:cs typeface="Calibri" charset="0"/>
              </a:rPr>
            </a:br>
            <a:br>
              <a:rPr lang="en-US" sz="2400" dirty="0">
                <a:latin typeface="Calibri" charset="0"/>
                <a:ea typeface="Calibri" charset="0"/>
                <a:cs typeface="Calibri" charset="0"/>
              </a:rPr>
            </a:br>
            <a:br>
              <a:rPr lang="en-US" sz="2400" dirty="0">
                <a:latin typeface="Calibri" charset="0"/>
                <a:ea typeface="Calibri" charset="0"/>
                <a:cs typeface="Calibri" charset="0"/>
              </a:rPr>
            </a:br>
            <a:br>
              <a:rPr lang="en-US" sz="2400" dirty="0">
                <a:latin typeface="Calibri" charset="0"/>
                <a:ea typeface="Calibri" charset="0"/>
                <a:cs typeface="Calibri" charset="0"/>
              </a:rPr>
            </a:br>
            <a:r>
              <a:rPr lang="en-US" sz="3100" b="1" dirty="0">
                <a:latin typeface="Calibri" charset="0"/>
                <a:ea typeface="Calibri" charset="0"/>
                <a:cs typeface="Calibri" charset="0"/>
              </a:rPr>
              <a:t>Research</a:t>
            </a:r>
            <a:r>
              <a:rPr lang="en-US" sz="3100" b="1">
                <a:latin typeface="Calibri" charset="0"/>
                <a:ea typeface="Calibri" charset="0"/>
                <a:cs typeface="Calibri" charset="0"/>
              </a:rPr>
              <a:t>: Article- “Mariachi</a:t>
            </a:r>
            <a:r>
              <a:rPr lang="en-US" sz="3100" b="1" dirty="0">
                <a:latin typeface="Calibri" charset="0"/>
                <a:ea typeface="Calibri" charset="0"/>
                <a:cs typeface="Calibri" charset="0"/>
              </a:rPr>
              <a:t> and Spanish speaking English learners: District initiatives, models, and education policy”</a:t>
            </a:r>
            <a:br>
              <a:rPr lang="en-US" sz="3100" b="1" dirty="0">
                <a:latin typeface="Calibri" charset="0"/>
                <a:ea typeface="Calibri" charset="0"/>
                <a:cs typeface="Calibri" charset="0"/>
              </a:rPr>
            </a:br>
            <a:br>
              <a:rPr lang="en-US" sz="2400" dirty="0">
                <a:latin typeface="Calibri" charset="0"/>
                <a:ea typeface="Calibri" charset="0"/>
                <a:cs typeface="Calibri" charset="0"/>
              </a:rPr>
            </a:br>
            <a:br>
              <a:rPr lang="en-US" sz="2400" dirty="0">
                <a:latin typeface="Calibri" charset="0"/>
                <a:ea typeface="Calibri" charset="0"/>
                <a:cs typeface="Calibri" charset="0"/>
              </a:rPr>
            </a:br>
            <a:br>
              <a:rPr lang="de-DE" sz="2400" dirty="0"/>
            </a:br>
            <a:r>
              <a:rPr lang="de-DE" sz="2400" dirty="0"/>
              <a:t> </a:t>
            </a:r>
            <a:br>
              <a:rPr lang="de-DE" sz="2400" dirty="0"/>
            </a:br>
            <a:r>
              <a:rPr lang="en-US" sz="2400" dirty="0">
                <a:latin typeface="Calibri" charset="0"/>
                <a:ea typeface="Calibri" charset="0"/>
                <a:cs typeface="Calibri" charset="0"/>
              </a:rPr>
              <a:t> </a:t>
            </a:r>
            <a:br>
              <a:rPr lang="en-US" sz="2400" dirty="0">
                <a:latin typeface="Calibri" charset="0"/>
                <a:ea typeface="Calibri" charset="0"/>
                <a:cs typeface="Calibri" charset="0"/>
              </a:rPr>
            </a:br>
            <a:endParaRPr lang="en-US" sz="2400" dirty="0">
              <a:latin typeface="Calibri" charset="0"/>
              <a:ea typeface="Calibri" charset="0"/>
              <a:cs typeface="Calibri" charset="0"/>
            </a:endParaRPr>
          </a:p>
        </p:txBody>
      </p:sp>
      <p:sp>
        <p:nvSpPr>
          <p:cNvPr id="3" name="Content Placeholder 2"/>
          <p:cNvSpPr>
            <a:spLocks noGrp="1"/>
          </p:cNvSpPr>
          <p:nvPr>
            <p:ph idx="1"/>
          </p:nvPr>
        </p:nvSpPr>
        <p:spPr>
          <a:xfrm>
            <a:off x="1516832" y="1408938"/>
            <a:ext cx="7304439" cy="4885845"/>
          </a:xfrm>
        </p:spPr>
        <p:txBody>
          <a:bodyPr>
            <a:normAutofit fontScale="92500" lnSpcReduction="10000"/>
          </a:bodyPr>
          <a:lstStyle/>
          <a:p>
            <a:r>
              <a:rPr lang="en-US" sz="2800" b="1" dirty="0">
                <a:solidFill>
                  <a:srgbClr val="FF0000"/>
                </a:solidFill>
              </a:rPr>
              <a:t>Marcia </a:t>
            </a:r>
            <a:r>
              <a:rPr lang="en-US" sz="2800" b="1" dirty="0" err="1">
                <a:solidFill>
                  <a:srgbClr val="FF0000"/>
                </a:solidFill>
              </a:rPr>
              <a:t>MacCagno</a:t>
            </a:r>
            <a:r>
              <a:rPr lang="en-US" sz="2800" b="1" dirty="0">
                <a:solidFill>
                  <a:srgbClr val="FF0000"/>
                </a:solidFill>
              </a:rPr>
              <a:t> Neel- </a:t>
            </a:r>
            <a:r>
              <a:rPr lang="en-US" sz="2800" dirty="0">
                <a:solidFill>
                  <a:srgbClr val="FF0000"/>
                </a:solidFill>
              </a:rPr>
              <a:t>Published online: June 15, 2017. Bio: </a:t>
            </a:r>
            <a:r>
              <a:rPr lang="en-US" sz="2000" dirty="0">
                <a:solidFill>
                  <a:srgbClr val="FF0000"/>
                </a:solidFill>
              </a:rPr>
              <a:t>Music Education Consultants, Inc., Las Vegas, Nevada, USA, and Band and Orchestral Division, Yamaha Corporation of America, Buena Park, California, USA </a:t>
            </a:r>
            <a:br>
              <a:rPr lang="en-US" sz="2000" dirty="0">
                <a:solidFill>
                  <a:srgbClr val="FF0000"/>
                </a:solidFill>
              </a:rPr>
            </a:br>
            <a:endParaRPr lang="en-US" sz="2000" dirty="0">
              <a:solidFill>
                <a:srgbClr val="FF0000"/>
              </a:solidFill>
            </a:endParaRPr>
          </a:p>
          <a:p>
            <a:r>
              <a:rPr lang="en-US" sz="1800" dirty="0"/>
              <a:t>“The impact of participating as an active music-maker in any ensemble by any participant cannot be overlooked, but for Spanish speaking English learners, the standards-based mariachi program provides a culturally familiar and welcoming setting, facilitates new patterns of learning, and addresses the priority of attaining English language proficiency.”  </a:t>
            </a:r>
          </a:p>
          <a:p>
            <a:r>
              <a:rPr lang="en-US" sz="1800" dirty="0"/>
              <a:t>In his opening remarks for the 2014 White House Initiative on Educational Excellence for Hispanics’ National Arts Forum at Pixar Studios, Richard Carranza, former SFUSD superintendent, told more than 150 invited national-level decision makers that, “If you capture their interest, their intellect, commitment, and minds will follow” (White House Initiative on Educational Excellence, 2015). </a:t>
            </a:r>
          </a:p>
          <a:p>
            <a:r>
              <a:rPr lang="en-US" sz="1800" dirty="0"/>
              <a:t>“Principals also report that this increased activity continues to target the vision of helping parents, families, and the local business and residential community to view the school as more relevant and culturally friendly.” </a:t>
            </a:r>
          </a:p>
          <a:p>
            <a:endParaRPr lang="en-US" sz="1800" dirty="0"/>
          </a:p>
        </p:txBody>
      </p:sp>
    </p:spTree>
    <p:extLst>
      <p:ext uri="{BB962C8B-B14F-4D97-AF65-F5344CB8AC3E}">
        <p14:creationId xmlns:p14="http://schemas.microsoft.com/office/powerpoint/2010/main" val="11189981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590261" y="490334"/>
            <a:ext cx="6029739" cy="523220"/>
          </a:xfrm>
          <a:prstGeom prst="rect">
            <a:avLst/>
          </a:prstGeom>
          <a:noFill/>
        </p:spPr>
        <p:txBody>
          <a:bodyPr wrap="square" rtlCol="0">
            <a:spAutoFit/>
          </a:bodyPr>
          <a:lstStyle/>
          <a:p>
            <a:r>
              <a:rPr lang="en-US" sz="2800" b="1" u="sng" dirty="0">
                <a:latin typeface="Calibri" charset="0"/>
                <a:ea typeface="Calibri" charset="0"/>
                <a:cs typeface="Calibri" charset="0"/>
              </a:rPr>
              <a:t>History of Mariachi in the SMMUSD</a:t>
            </a:r>
          </a:p>
        </p:txBody>
      </p:sp>
      <p:sp>
        <p:nvSpPr>
          <p:cNvPr id="4" name="Oval 3"/>
          <p:cNvSpPr/>
          <p:nvPr/>
        </p:nvSpPr>
        <p:spPr>
          <a:xfrm>
            <a:off x="1311964" y="1052922"/>
            <a:ext cx="2888974" cy="2690190"/>
          </a:xfrm>
          <a:prstGeom prst="ellips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extBox 4"/>
          <p:cNvSpPr txBox="1"/>
          <p:nvPr/>
        </p:nvSpPr>
        <p:spPr>
          <a:xfrm>
            <a:off x="2145193" y="1591172"/>
            <a:ext cx="1143001" cy="646331"/>
          </a:xfrm>
          <a:prstGeom prst="rect">
            <a:avLst/>
          </a:prstGeom>
          <a:noFill/>
        </p:spPr>
        <p:txBody>
          <a:bodyPr wrap="square" rtlCol="0">
            <a:spAutoFit/>
          </a:bodyPr>
          <a:lstStyle/>
          <a:p>
            <a:pPr algn="ctr"/>
            <a:r>
              <a:rPr lang="en-US" sz="3600" b="1" dirty="0"/>
              <a:t>2008</a:t>
            </a:r>
          </a:p>
        </p:txBody>
      </p:sp>
      <p:sp>
        <p:nvSpPr>
          <p:cNvPr id="6" name="TextBox 5"/>
          <p:cNvSpPr txBox="1"/>
          <p:nvPr/>
        </p:nvSpPr>
        <p:spPr>
          <a:xfrm flipH="1">
            <a:off x="1808588" y="2414947"/>
            <a:ext cx="1816213" cy="523220"/>
          </a:xfrm>
          <a:prstGeom prst="rect">
            <a:avLst/>
          </a:prstGeom>
          <a:noFill/>
        </p:spPr>
        <p:txBody>
          <a:bodyPr wrap="square" rtlCol="0">
            <a:spAutoFit/>
          </a:bodyPr>
          <a:lstStyle/>
          <a:p>
            <a:r>
              <a:rPr lang="en-US" sz="2800" b="1" dirty="0"/>
              <a:t>1</a:t>
            </a:r>
            <a:r>
              <a:rPr lang="en-US" sz="2800" b="1" baseline="30000" dirty="0"/>
              <a:t>st</a:t>
            </a:r>
            <a:r>
              <a:rPr lang="en-US" sz="2800" b="1" dirty="0"/>
              <a:t> Attempt</a:t>
            </a:r>
          </a:p>
        </p:txBody>
      </p:sp>
      <p:sp>
        <p:nvSpPr>
          <p:cNvPr id="7" name="Oval 6"/>
          <p:cNvSpPr/>
          <p:nvPr/>
        </p:nvSpPr>
        <p:spPr>
          <a:xfrm>
            <a:off x="5088837" y="1052922"/>
            <a:ext cx="2888974" cy="2690190"/>
          </a:xfrm>
          <a:prstGeom prst="ellipse">
            <a:avLst/>
          </a:prstGeom>
          <a:solidFill>
            <a:schemeClr val="accent2"/>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5920245" y="1591172"/>
            <a:ext cx="1305338" cy="646331"/>
          </a:xfrm>
          <a:prstGeom prst="rect">
            <a:avLst/>
          </a:prstGeom>
          <a:noFill/>
        </p:spPr>
        <p:txBody>
          <a:bodyPr wrap="square" rtlCol="0">
            <a:spAutoFit/>
          </a:bodyPr>
          <a:lstStyle/>
          <a:p>
            <a:pPr algn="ctr"/>
            <a:r>
              <a:rPr lang="en-US" sz="3600" b="1" dirty="0"/>
              <a:t>2018</a:t>
            </a:r>
          </a:p>
        </p:txBody>
      </p:sp>
      <p:sp>
        <p:nvSpPr>
          <p:cNvPr id="9" name="TextBox 8"/>
          <p:cNvSpPr txBox="1"/>
          <p:nvPr/>
        </p:nvSpPr>
        <p:spPr>
          <a:xfrm flipH="1">
            <a:off x="5499487" y="2176083"/>
            <a:ext cx="2067674" cy="954107"/>
          </a:xfrm>
          <a:prstGeom prst="rect">
            <a:avLst/>
          </a:prstGeom>
          <a:noFill/>
        </p:spPr>
        <p:txBody>
          <a:bodyPr wrap="square" rtlCol="0">
            <a:spAutoFit/>
          </a:bodyPr>
          <a:lstStyle/>
          <a:p>
            <a:pPr algn="ctr"/>
            <a:r>
              <a:rPr lang="en-US" sz="2800" b="1" dirty="0"/>
              <a:t>Three year plan written</a:t>
            </a:r>
          </a:p>
        </p:txBody>
      </p:sp>
      <p:sp>
        <p:nvSpPr>
          <p:cNvPr id="10" name="Oval 9"/>
          <p:cNvSpPr/>
          <p:nvPr/>
        </p:nvSpPr>
        <p:spPr>
          <a:xfrm>
            <a:off x="1278833" y="3882888"/>
            <a:ext cx="2888974" cy="2690190"/>
          </a:xfrm>
          <a:prstGeom prst="ellipse">
            <a:avLst/>
          </a:prstGeom>
          <a:solidFill>
            <a:schemeClr val="accent5"/>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TextBox 10"/>
          <p:cNvSpPr txBox="1"/>
          <p:nvPr/>
        </p:nvSpPr>
        <p:spPr>
          <a:xfrm>
            <a:off x="2114548" y="4384382"/>
            <a:ext cx="1217543" cy="646331"/>
          </a:xfrm>
          <a:prstGeom prst="rect">
            <a:avLst/>
          </a:prstGeom>
          <a:noFill/>
        </p:spPr>
        <p:txBody>
          <a:bodyPr wrap="square" rtlCol="0">
            <a:spAutoFit/>
          </a:bodyPr>
          <a:lstStyle/>
          <a:p>
            <a:pPr algn="ctr"/>
            <a:r>
              <a:rPr lang="en-US" sz="3600" b="1" dirty="0"/>
              <a:t>2018</a:t>
            </a:r>
          </a:p>
        </p:txBody>
      </p:sp>
      <p:sp>
        <p:nvSpPr>
          <p:cNvPr id="12" name="TextBox 11"/>
          <p:cNvSpPr txBox="1"/>
          <p:nvPr/>
        </p:nvSpPr>
        <p:spPr>
          <a:xfrm flipH="1">
            <a:off x="1537087" y="5170489"/>
            <a:ext cx="2312837" cy="523220"/>
          </a:xfrm>
          <a:prstGeom prst="rect">
            <a:avLst/>
          </a:prstGeom>
          <a:noFill/>
        </p:spPr>
        <p:txBody>
          <a:bodyPr wrap="square" rtlCol="0">
            <a:spAutoFit/>
          </a:bodyPr>
          <a:lstStyle/>
          <a:p>
            <a:pPr algn="ctr"/>
            <a:r>
              <a:rPr lang="en-US" sz="2800" b="1" dirty="0"/>
              <a:t>1</a:t>
            </a:r>
            <a:r>
              <a:rPr lang="en-US" sz="2800" b="1" baseline="30000" dirty="0"/>
              <a:t>st</a:t>
            </a:r>
            <a:r>
              <a:rPr lang="en-US" sz="2800" b="1" dirty="0"/>
              <a:t> Teacher PD</a:t>
            </a:r>
          </a:p>
        </p:txBody>
      </p:sp>
      <p:sp>
        <p:nvSpPr>
          <p:cNvPr id="17" name="Oval 16"/>
          <p:cNvSpPr/>
          <p:nvPr/>
        </p:nvSpPr>
        <p:spPr>
          <a:xfrm>
            <a:off x="5088837" y="3883798"/>
            <a:ext cx="2888974" cy="2690190"/>
          </a:xfrm>
          <a:prstGeom prst="ellipse">
            <a:avLst/>
          </a:prstGeom>
          <a:solidFill>
            <a:srgbClr val="F54F1B"/>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TextBox 17"/>
          <p:cNvSpPr txBox="1"/>
          <p:nvPr/>
        </p:nvSpPr>
        <p:spPr>
          <a:xfrm>
            <a:off x="5897221" y="4384381"/>
            <a:ext cx="1305338" cy="646331"/>
          </a:xfrm>
          <a:prstGeom prst="rect">
            <a:avLst/>
          </a:prstGeom>
          <a:noFill/>
        </p:spPr>
        <p:txBody>
          <a:bodyPr wrap="square" rtlCol="0">
            <a:spAutoFit/>
          </a:bodyPr>
          <a:lstStyle/>
          <a:p>
            <a:pPr algn="ctr"/>
            <a:r>
              <a:rPr lang="en-US" sz="3600" b="1"/>
              <a:t>2018</a:t>
            </a:r>
            <a:endParaRPr lang="en-US" sz="3600" b="1" dirty="0"/>
          </a:p>
        </p:txBody>
      </p:sp>
      <p:sp>
        <p:nvSpPr>
          <p:cNvPr id="19" name="TextBox 18"/>
          <p:cNvSpPr txBox="1"/>
          <p:nvPr/>
        </p:nvSpPr>
        <p:spPr>
          <a:xfrm flipH="1">
            <a:off x="5532620" y="4955045"/>
            <a:ext cx="2034541" cy="954107"/>
          </a:xfrm>
          <a:prstGeom prst="rect">
            <a:avLst/>
          </a:prstGeom>
          <a:noFill/>
        </p:spPr>
        <p:txBody>
          <a:bodyPr wrap="square" rtlCol="0">
            <a:spAutoFit/>
          </a:bodyPr>
          <a:lstStyle/>
          <a:p>
            <a:pPr algn="ctr"/>
            <a:r>
              <a:rPr lang="en-US" sz="2800" b="1" dirty="0"/>
              <a:t>Instruments Ordered</a:t>
            </a:r>
          </a:p>
        </p:txBody>
      </p:sp>
    </p:spTree>
    <p:extLst>
      <p:ext uri="{BB962C8B-B14F-4D97-AF65-F5344CB8AC3E}">
        <p14:creationId xmlns:p14="http://schemas.microsoft.com/office/powerpoint/2010/main" val="123720642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0" y="279195"/>
            <a:ext cx="9144000" cy="584775"/>
          </a:xfrm>
          <a:prstGeom prst="rect">
            <a:avLst/>
          </a:prstGeom>
          <a:noFill/>
        </p:spPr>
        <p:txBody>
          <a:bodyPr wrap="square" rtlCol="0">
            <a:spAutoFit/>
          </a:bodyPr>
          <a:lstStyle/>
          <a:p>
            <a:pPr algn="ctr"/>
            <a:r>
              <a:rPr lang="en-US" sz="3200" b="1" u="sng" dirty="0">
                <a:latin typeface="Calibri" charset="0"/>
                <a:ea typeface="Calibri" charset="0"/>
                <a:cs typeface="Calibri" charset="0"/>
              </a:rPr>
              <a:t>Implementation/Recruitment Timeline</a:t>
            </a:r>
          </a:p>
        </p:txBody>
      </p:sp>
      <p:sp>
        <p:nvSpPr>
          <p:cNvPr id="10" name="Right Arrow 9"/>
          <p:cNvSpPr/>
          <p:nvPr/>
        </p:nvSpPr>
        <p:spPr>
          <a:xfrm rot="19593571">
            <a:off x="1376095" y="5566048"/>
            <a:ext cx="397789" cy="2179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Box 3"/>
          <p:cNvSpPr txBox="1"/>
          <p:nvPr/>
        </p:nvSpPr>
        <p:spPr>
          <a:xfrm>
            <a:off x="311159" y="5873798"/>
            <a:ext cx="954157" cy="646331"/>
          </a:xfrm>
          <a:prstGeom prst="rect">
            <a:avLst/>
          </a:prstGeom>
          <a:solidFill>
            <a:srgbClr val="F85252"/>
          </a:solidFill>
        </p:spPr>
        <p:txBody>
          <a:bodyPr wrap="square" rtlCol="0">
            <a:spAutoFit/>
          </a:bodyPr>
          <a:lstStyle/>
          <a:p>
            <a:pPr algn="ctr"/>
            <a:r>
              <a:rPr lang="en-US" b="1" dirty="0">
                <a:solidFill>
                  <a:schemeClr val="bg1"/>
                </a:solidFill>
              </a:rPr>
              <a:t>Sign-Up </a:t>
            </a:r>
          </a:p>
          <a:p>
            <a:pPr algn="ctr"/>
            <a:r>
              <a:rPr lang="en-US" b="1" dirty="0">
                <a:solidFill>
                  <a:schemeClr val="bg1"/>
                </a:solidFill>
              </a:rPr>
              <a:t>Link </a:t>
            </a:r>
          </a:p>
        </p:txBody>
      </p:sp>
      <p:sp>
        <p:nvSpPr>
          <p:cNvPr id="7" name="TextBox 6"/>
          <p:cNvSpPr txBox="1"/>
          <p:nvPr/>
        </p:nvSpPr>
        <p:spPr>
          <a:xfrm>
            <a:off x="7030279" y="1059649"/>
            <a:ext cx="2113721" cy="923330"/>
          </a:xfrm>
          <a:prstGeom prst="rect">
            <a:avLst/>
          </a:prstGeom>
          <a:solidFill>
            <a:srgbClr val="F85252"/>
          </a:solidFill>
        </p:spPr>
        <p:txBody>
          <a:bodyPr wrap="square" rtlCol="0">
            <a:spAutoFit/>
          </a:bodyPr>
          <a:lstStyle/>
          <a:p>
            <a:pPr algn="ctr"/>
            <a:r>
              <a:rPr lang="en-US" b="1" dirty="0">
                <a:solidFill>
                  <a:schemeClr val="bg1"/>
                </a:solidFill>
              </a:rPr>
              <a:t>Mariachi Class Begins at JAMS &amp; Edison, 2019</a:t>
            </a:r>
          </a:p>
        </p:txBody>
      </p:sp>
      <p:sp>
        <p:nvSpPr>
          <p:cNvPr id="6" name="TextBox 5"/>
          <p:cNvSpPr txBox="1"/>
          <p:nvPr/>
        </p:nvSpPr>
        <p:spPr>
          <a:xfrm>
            <a:off x="5472710" y="2574826"/>
            <a:ext cx="1371602" cy="646331"/>
          </a:xfrm>
          <a:prstGeom prst="rect">
            <a:avLst/>
          </a:prstGeom>
          <a:solidFill>
            <a:schemeClr val="bg1">
              <a:lumMod val="75000"/>
            </a:schemeClr>
          </a:solidFill>
        </p:spPr>
        <p:txBody>
          <a:bodyPr wrap="square" rtlCol="0">
            <a:spAutoFit/>
          </a:bodyPr>
          <a:lstStyle/>
          <a:p>
            <a:pPr algn="ctr"/>
            <a:r>
              <a:rPr lang="en-US" b="1" dirty="0">
                <a:solidFill>
                  <a:schemeClr val="bg1"/>
                </a:solidFill>
              </a:rPr>
              <a:t>Mariachi PD</a:t>
            </a:r>
          </a:p>
          <a:p>
            <a:pPr algn="ctr"/>
            <a:r>
              <a:rPr lang="en-US" b="1" dirty="0">
                <a:solidFill>
                  <a:schemeClr val="bg1"/>
                </a:solidFill>
              </a:rPr>
              <a:t>2019</a:t>
            </a:r>
          </a:p>
        </p:txBody>
      </p:sp>
      <p:sp>
        <p:nvSpPr>
          <p:cNvPr id="5" name="TextBox 4"/>
          <p:cNvSpPr txBox="1"/>
          <p:nvPr/>
        </p:nvSpPr>
        <p:spPr>
          <a:xfrm>
            <a:off x="1840757" y="4826418"/>
            <a:ext cx="1398105" cy="646331"/>
          </a:xfrm>
          <a:prstGeom prst="rect">
            <a:avLst/>
          </a:prstGeom>
          <a:solidFill>
            <a:srgbClr val="00AAE6"/>
          </a:solidFill>
        </p:spPr>
        <p:txBody>
          <a:bodyPr wrap="square" rtlCol="0">
            <a:spAutoFit/>
          </a:bodyPr>
          <a:lstStyle/>
          <a:p>
            <a:pPr algn="ctr"/>
            <a:r>
              <a:rPr lang="en-US" b="1" dirty="0">
                <a:solidFill>
                  <a:schemeClr val="bg1"/>
                </a:solidFill>
              </a:rPr>
              <a:t>Mariachi Performance</a:t>
            </a:r>
          </a:p>
        </p:txBody>
      </p:sp>
      <p:grpSp>
        <p:nvGrpSpPr>
          <p:cNvPr id="29" name="Group 28"/>
          <p:cNvGrpSpPr/>
          <p:nvPr/>
        </p:nvGrpSpPr>
        <p:grpSpPr>
          <a:xfrm>
            <a:off x="3745576" y="3634193"/>
            <a:ext cx="1170776" cy="697085"/>
            <a:chOff x="3726194" y="3569235"/>
            <a:chExt cx="1170776" cy="697085"/>
          </a:xfrm>
        </p:grpSpPr>
        <p:sp>
          <p:nvSpPr>
            <p:cNvPr id="17" name="Rectangle 16"/>
            <p:cNvSpPr/>
            <p:nvPr/>
          </p:nvSpPr>
          <p:spPr>
            <a:xfrm>
              <a:off x="3726194" y="3569235"/>
              <a:ext cx="1170776" cy="697085"/>
            </a:xfrm>
            <a:prstGeom prst="rect">
              <a:avLst/>
            </a:prstGeom>
            <a:solidFill>
              <a:srgbClr val="92D05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TextBox 7"/>
            <p:cNvSpPr txBox="1"/>
            <p:nvPr/>
          </p:nvSpPr>
          <p:spPr>
            <a:xfrm>
              <a:off x="3726194" y="3619989"/>
              <a:ext cx="1159568" cy="646331"/>
            </a:xfrm>
            <a:prstGeom prst="rect">
              <a:avLst/>
            </a:prstGeom>
            <a:noFill/>
          </p:spPr>
          <p:txBody>
            <a:bodyPr wrap="square" rtlCol="0">
              <a:spAutoFit/>
            </a:bodyPr>
            <a:lstStyle/>
            <a:p>
              <a:pPr algn="ctr"/>
              <a:r>
                <a:rPr lang="en-US" b="1" dirty="0">
                  <a:solidFill>
                    <a:schemeClr val="bg1"/>
                  </a:solidFill>
                </a:rPr>
                <a:t>First Class</a:t>
              </a:r>
            </a:p>
            <a:p>
              <a:pPr algn="ctr"/>
              <a:r>
                <a:rPr lang="en-US" b="1" dirty="0">
                  <a:solidFill>
                    <a:schemeClr val="bg1"/>
                  </a:solidFill>
                </a:rPr>
                <a:t>1/8/19</a:t>
              </a:r>
            </a:p>
          </p:txBody>
        </p:sp>
      </p:grpSp>
      <p:sp>
        <p:nvSpPr>
          <p:cNvPr id="24" name="Right Arrow 23"/>
          <p:cNvSpPr/>
          <p:nvPr/>
        </p:nvSpPr>
        <p:spPr>
          <a:xfrm rot="19593571">
            <a:off x="3256265" y="4425281"/>
            <a:ext cx="452526" cy="199099"/>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ight Arrow 24"/>
          <p:cNvSpPr/>
          <p:nvPr/>
        </p:nvSpPr>
        <p:spPr>
          <a:xfrm rot="19593571">
            <a:off x="4943469" y="3285132"/>
            <a:ext cx="397789" cy="2179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ight Arrow 25"/>
          <p:cNvSpPr/>
          <p:nvPr/>
        </p:nvSpPr>
        <p:spPr>
          <a:xfrm rot="19593571">
            <a:off x="6765411" y="2158592"/>
            <a:ext cx="397789" cy="217911"/>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30" name="Picture 29"/>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57541" y="1067734"/>
            <a:ext cx="3112901" cy="2474513"/>
          </a:xfrm>
          <a:prstGeom prst="rect">
            <a:avLst/>
          </a:prstGeom>
        </p:spPr>
      </p:pic>
      <p:pic>
        <p:nvPicPr>
          <p:cNvPr id="31" name="Picture 3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880332" y="3530353"/>
            <a:ext cx="1927960" cy="2404469"/>
          </a:xfrm>
          <a:prstGeom prst="rect">
            <a:avLst/>
          </a:prstGeom>
        </p:spPr>
      </p:pic>
    </p:spTree>
    <p:extLst>
      <p:ext uri="{BB962C8B-B14F-4D97-AF65-F5344CB8AC3E}">
        <p14:creationId xmlns:p14="http://schemas.microsoft.com/office/powerpoint/2010/main" val="114234929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523999" y="490329"/>
            <a:ext cx="7381462" cy="1200329"/>
          </a:xfrm>
          <a:prstGeom prst="rect">
            <a:avLst/>
          </a:prstGeom>
          <a:noFill/>
        </p:spPr>
        <p:txBody>
          <a:bodyPr wrap="square" rtlCol="0">
            <a:spAutoFit/>
          </a:bodyPr>
          <a:lstStyle/>
          <a:p>
            <a:r>
              <a:rPr lang="en-US" sz="2400" dirty="0">
                <a:solidFill>
                  <a:schemeClr val="accent1"/>
                </a:solidFill>
              </a:rPr>
              <a:t>In </a:t>
            </a:r>
            <a:r>
              <a:rPr lang="en-US" sz="2400">
                <a:solidFill>
                  <a:schemeClr val="accent1"/>
                </a:solidFill>
              </a:rPr>
              <a:t>July 2018, </a:t>
            </a:r>
            <a:r>
              <a:rPr lang="en-US" sz="2400" dirty="0">
                <a:solidFill>
                  <a:schemeClr val="accent1"/>
                </a:solidFill>
              </a:rPr>
              <a:t>five SMMUSD elementary music teachers received a week of rigorous training in Las Vegas from Music Education Consultants. </a:t>
            </a: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3999" y="1817852"/>
            <a:ext cx="4131292" cy="3097501"/>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214730" y="3801724"/>
            <a:ext cx="3845805" cy="2883453"/>
          </a:xfrm>
          <a:prstGeom prst="rect">
            <a:avLst/>
          </a:prstGeom>
        </p:spPr>
      </p:pic>
      <p:pic>
        <p:nvPicPr>
          <p:cNvPr id="5" name="Picture 4"/>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850837" y="5360599"/>
            <a:ext cx="952537" cy="952537"/>
          </a:xfrm>
          <a:prstGeom prst="rect">
            <a:avLst/>
          </a:prstGeom>
        </p:spPr>
      </p:pic>
      <p:pic>
        <p:nvPicPr>
          <p:cNvPr id="7" name="Picture 6"/>
          <p:cNvPicPr>
            <a:picLocks noChangeAspect="1"/>
          </p:cNvPicPr>
          <p:nvPr/>
        </p:nvPicPr>
        <p:blipFill>
          <a:blip r:embed="rId6"/>
          <a:stretch>
            <a:fillRect/>
          </a:stretch>
        </p:blipFill>
        <p:spPr>
          <a:xfrm rot="20584085">
            <a:off x="6577814" y="1690658"/>
            <a:ext cx="1560198" cy="1387714"/>
          </a:xfrm>
          <a:prstGeom prst="rect">
            <a:avLst/>
          </a:prstGeom>
        </p:spPr>
      </p:pic>
    </p:spTree>
    <p:extLst>
      <p:ext uri="{BB962C8B-B14F-4D97-AF65-F5344CB8AC3E}">
        <p14:creationId xmlns:p14="http://schemas.microsoft.com/office/powerpoint/2010/main" val="631458771"/>
      </p:ext>
    </p:extLst>
  </p:cSld>
  <p:clrMapOvr>
    <a:masterClrMapping/>
  </p:clrMapOvr>
</p:sld>
</file>

<file path=ppt/theme/theme1.xml><?xml version="1.0" encoding="utf-8"?>
<a:theme xmlns:a="http://schemas.openxmlformats.org/drawingml/2006/main" name="Metropolitan">
  <a:themeElements>
    <a:clrScheme name="Custom 4">
      <a:dk1>
        <a:srgbClr val="000000"/>
      </a:dk1>
      <a:lt1>
        <a:srgbClr val="FFFFFF"/>
      </a:lt1>
      <a:dk2>
        <a:srgbClr val="303034"/>
      </a:dk2>
      <a:lt2>
        <a:srgbClr val="DFDFE4"/>
      </a:lt2>
      <a:accent1>
        <a:srgbClr val="00AEEF"/>
      </a:accent1>
      <a:accent2>
        <a:srgbClr val="78B832"/>
      </a:accent2>
      <a:accent3>
        <a:srgbClr val="F85252"/>
      </a:accent3>
      <a:accent4>
        <a:srgbClr val="2424F0"/>
      </a:accent4>
      <a:accent5>
        <a:srgbClr val="FFC000"/>
      </a:accent5>
      <a:accent6>
        <a:srgbClr val="808080"/>
      </a:accent6>
      <a:hlink>
        <a:srgbClr val="808080"/>
      </a:hlink>
      <a:folHlink>
        <a:srgbClr val="808080"/>
      </a:folHlink>
    </a:clrScheme>
    <a:fontScheme name="Metropolitan">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Metropolitan">
      <a:fillStyleLst>
        <a:solidFill>
          <a:schemeClr val="phClr"/>
        </a:solidFill>
        <a:gradFill rotWithShape="1">
          <a:gsLst>
            <a:gs pos="0">
              <a:schemeClr val="phClr">
                <a:tint val="70000"/>
                <a:satMod val="100000"/>
                <a:lumMod val="110000"/>
              </a:schemeClr>
            </a:gs>
            <a:gs pos="50000">
              <a:schemeClr val="phClr">
                <a:tint val="75000"/>
                <a:satMod val="101000"/>
                <a:lumMod val="105000"/>
              </a:schemeClr>
            </a:gs>
            <a:gs pos="100000">
              <a:schemeClr val="phClr">
                <a:tint val="82000"/>
                <a:satMod val="104000"/>
                <a:lumMod val="105000"/>
              </a:schemeClr>
            </a:gs>
          </a:gsLst>
          <a:lin ang="2700000" scaled="0"/>
        </a:gradFill>
        <a:gradFill rotWithShape="1">
          <a:gsLst>
            <a:gs pos="0">
              <a:schemeClr val="phClr">
                <a:tint val="97000"/>
                <a:satMod val="100000"/>
                <a:lumMod val="102000"/>
              </a:schemeClr>
            </a:gs>
            <a:gs pos="50000">
              <a:schemeClr val="phClr">
                <a:shade val="100000"/>
                <a:satMod val="100000"/>
                <a:lumMod val="100000"/>
              </a:schemeClr>
            </a:gs>
            <a:gs pos="100000">
              <a:schemeClr val="phClr">
                <a:shade val="80000"/>
                <a:satMod val="100000"/>
                <a:lumMod val="99000"/>
              </a:schemeClr>
            </a:gs>
          </a:gsLst>
          <a:lin ang="27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solidFill>
          <a:schemeClr val="phClr">
            <a:shade val="95000"/>
            <a:satMod val="170000"/>
          </a:schemeClr>
        </a:solidFill>
      </a:bgFillStyleLst>
    </a:fmtScheme>
  </a:themeElements>
  <a:objectDefaults/>
  <a:extraClrSchemeLst/>
  <a:extLst>
    <a:ext uri="{05A4C25C-085E-4340-85A3-A5531E510DB2}">
      <thm15:themeFamily xmlns:thm15="http://schemas.microsoft.com/office/thememl/2012/main" name="Metropolitan" id="{4C5440D6-04D2-4954-96CF-F251137069B2}" vid="{9FF7CA0D-8839-4012-B51C-B152F9BD65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TC103457491[[fn=Metropolitan]]</Template>
  <TotalTime>8295</TotalTime>
  <Words>1113</Words>
  <Application>Microsoft Macintosh PowerPoint</Application>
  <PresentationFormat>On-screen Show (4:3)</PresentationFormat>
  <Paragraphs>104</Paragraphs>
  <Slides>17</Slides>
  <Notes>12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17</vt:i4>
      </vt:variant>
    </vt:vector>
  </HeadingPairs>
  <TitlesOfParts>
    <vt:vector size="23" baseType="lpstr">
      <vt:lpstr>Arial</vt:lpstr>
      <vt:lpstr>Calibri</vt:lpstr>
      <vt:lpstr>Calibri Light</vt:lpstr>
      <vt:lpstr>Rockwell</vt:lpstr>
      <vt:lpstr>Wingdings</vt:lpstr>
      <vt:lpstr>Metropolitan</vt:lpstr>
      <vt:lpstr>2019 Mariachi Class</vt:lpstr>
      <vt:lpstr>Mariachi 2019</vt:lpstr>
      <vt:lpstr>PowerPoint Presentation</vt:lpstr>
      <vt:lpstr>PowerPoint Presentation</vt:lpstr>
      <vt:lpstr>PowerPoint Presentation</vt:lpstr>
      <vt:lpstr>     Research: Article- “Mariachi and Spanish speaking English learners: District initiatives, models, and education policy”        </vt:lpstr>
      <vt:lpstr>PowerPoint Presentation</vt:lpstr>
      <vt:lpstr>PowerPoint Presentation</vt:lpstr>
      <vt:lpstr>PowerPoint Presentation</vt:lpstr>
      <vt:lpstr>MARIACHI PROGRAM COURSE SCOPES AND GOALS </vt:lpstr>
      <vt:lpstr> BEGINNING MARIACHI (John Adams Middle School- Fall, September 2019) </vt:lpstr>
      <vt:lpstr> ARMONIA (John Adams Middle School- September, 2019)  </vt:lpstr>
      <vt:lpstr>  MELODIA (John Adams Middle School- September, 2019)   </vt:lpstr>
      <vt:lpstr> MARIACHI ENSEMBLE I  (John Adams Middle School- September, 2020)  </vt:lpstr>
      <vt:lpstr>MARIACHI ENSEMBLE II  (John Adams Middle School- September, 2021)</vt:lpstr>
      <vt:lpstr>MARIACHI ENSEMBLE III (John Adams Middle School- September, 2022)</vt:lpstr>
      <vt:lpstr>Samohi Mariachi</vt:lpstr>
    </vt:vector>
  </TitlesOfParts>
  <Company>Santa Monica Malibu Unified School District</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Wahrenbrock, Sarah</dc:creator>
  <cp:lastModifiedBy>Marcia Neel</cp:lastModifiedBy>
  <cp:revision>244</cp:revision>
  <cp:lastPrinted>2014-09-05T22:11:03Z</cp:lastPrinted>
  <dcterms:created xsi:type="dcterms:W3CDTF">2014-08-08T16:54:47Z</dcterms:created>
  <dcterms:modified xsi:type="dcterms:W3CDTF">2018-10-04T18:53:10Z</dcterms:modified>
</cp:coreProperties>
</file>